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3780" r:id="rId5"/>
    <p:sldMasterId id="2147483804" r:id="rId6"/>
    <p:sldMasterId id="2147484223" r:id="rId7"/>
    <p:sldMasterId id="2147489274" r:id="rId8"/>
    <p:sldMasterId id="2147494581" r:id="rId9"/>
    <p:sldMasterId id="2147494901" r:id="rId10"/>
    <p:sldMasterId id="2147495243" r:id="rId11"/>
    <p:sldMasterId id="2147495267" r:id="rId12"/>
    <p:sldMasterId id="2147495279" r:id="rId13"/>
    <p:sldMasterId id="2147495577" r:id="rId14"/>
    <p:sldMasterId id="2147495601" r:id="rId15"/>
    <p:sldMasterId id="2147496163" r:id="rId16"/>
    <p:sldMasterId id="2147496472" r:id="rId17"/>
    <p:sldMasterId id="2147496484" r:id="rId18"/>
    <p:sldMasterId id="2147497178" r:id="rId19"/>
    <p:sldMasterId id="2147499028" r:id="rId20"/>
    <p:sldMasterId id="2147502659" r:id="rId21"/>
    <p:sldMasterId id="2147502671" r:id="rId22"/>
    <p:sldMasterId id="2147503057" r:id="rId23"/>
  </p:sldMasterIdLst>
  <p:notesMasterIdLst>
    <p:notesMasterId r:id="rId80"/>
  </p:notesMasterIdLst>
  <p:sldIdLst>
    <p:sldId id="360" r:id="rId24"/>
    <p:sldId id="315" r:id="rId25"/>
    <p:sldId id="318" r:id="rId26"/>
    <p:sldId id="306" r:id="rId27"/>
    <p:sldId id="316" r:id="rId28"/>
    <p:sldId id="317" r:id="rId29"/>
    <p:sldId id="352" r:id="rId30"/>
    <p:sldId id="307" r:id="rId31"/>
    <p:sldId id="349" r:id="rId32"/>
    <p:sldId id="319" r:id="rId33"/>
    <p:sldId id="334" r:id="rId34"/>
    <p:sldId id="333" r:id="rId35"/>
    <p:sldId id="388" r:id="rId36"/>
    <p:sldId id="389" r:id="rId37"/>
    <p:sldId id="391" r:id="rId38"/>
    <p:sldId id="392" r:id="rId39"/>
    <p:sldId id="336" r:id="rId40"/>
    <p:sldId id="362" r:id="rId41"/>
    <p:sldId id="382" r:id="rId42"/>
    <p:sldId id="416" r:id="rId43"/>
    <p:sldId id="383" r:id="rId44"/>
    <p:sldId id="384" r:id="rId45"/>
    <p:sldId id="385" r:id="rId46"/>
    <p:sldId id="387" r:id="rId47"/>
    <p:sldId id="418" r:id="rId48"/>
    <p:sldId id="414" r:id="rId49"/>
    <p:sldId id="417" r:id="rId50"/>
    <p:sldId id="402" r:id="rId51"/>
    <p:sldId id="403" r:id="rId52"/>
    <p:sldId id="404" r:id="rId53"/>
    <p:sldId id="408" r:id="rId54"/>
    <p:sldId id="409" r:id="rId55"/>
    <p:sldId id="412" r:id="rId56"/>
    <p:sldId id="394" r:id="rId57"/>
    <p:sldId id="393" r:id="rId58"/>
    <p:sldId id="395" r:id="rId59"/>
    <p:sldId id="396" r:id="rId60"/>
    <p:sldId id="410" r:id="rId61"/>
    <p:sldId id="411" r:id="rId62"/>
    <p:sldId id="405" r:id="rId63"/>
    <p:sldId id="406" r:id="rId64"/>
    <p:sldId id="407" r:id="rId65"/>
    <p:sldId id="398" r:id="rId66"/>
    <p:sldId id="415" r:id="rId67"/>
    <p:sldId id="400" r:id="rId68"/>
    <p:sldId id="401" r:id="rId69"/>
    <p:sldId id="374" r:id="rId70"/>
    <p:sldId id="328" r:id="rId71"/>
    <p:sldId id="413" r:id="rId72"/>
    <p:sldId id="381" r:id="rId73"/>
    <p:sldId id="355" r:id="rId74"/>
    <p:sldId id="367" r:id="rId75"/>
    <p:sldId id="378" r:id="rId76"/>
    <p:sldId id="379" r:id="rId77"/>
    <p:sldId id="380" r:id="rId78"/>
    <p:sldId id="377" r:id="rId79"/>
  </p:sldIdLst>
  <p:sldSz cx="9144000" cy="6858000" type="screen4x3"/>
  <p:notesSz cx="6858000" cy="9144000"/>
  <p:photoAlbum/>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0AF103-8897-4BA2-B1A2-9B79E5EE2E55}" type="datetimeFigureOut">
              <a:rPr lang="cs-CZ"/>
              <a:pPr>
                <a:defRPr/>
              </a:pPr>
              <a:t>2.6.2015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2A5987-5CC1-4327-A375-38FC4D9950B9}" type="slidenum">
              <a:rPr lang="cs-CZ"/>
              <a:pPr>
                <a:defRPr/>
              </a:pPr>
              <a:t>‹#›</a:t>
            </a:fld>
            <a:endParaRPr lang="cs-CZ"/>
          </a:p>
        </p:txBody>
      </p:sp>
    </p:spTree>
    <p:extLst>
      <p:ext uri="{BB962C8B-B14F-4D97-AF65-F5344CB8AC3E}">
        <p14:creationId xmlns:p14="http://schemas.microsoft.com/office/powerpoint/2010/main" val="2561169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5E1D6BB7-3FC2-4D93-952F-CF0E0FB7BDE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A1A5801-8787-4DF5-96D8-54A77B63BB5F}" type="slidenum">
              <a:rPr lang="cs-CZ"/>
              <a:pPr>
                <a:defRPr/>
              </a:pPr>
              <a:t>‹#›</a:t>
            </a:fld>
            <a:endParaRPr lang="cs-CZ"/>
          </a:p>
        </p:txBody>
      </p:sp>
    </p:spTree>
    <p:extLst>
      <p:ext uri="{BB962C8B-B14F-4D97-AF65-F5344CB8AC3E}">
        <p14:creationId xmlns:p14="http://schemas.microsoft.com/office/powerpoint/2010/main" val="2897799193"/>
      </p:ext>
    </p:extLst>
  </p:cSld>
  <p:clrMapOvr>
    <a:masterClrMapping/>
  </p:clrMapOvr>
  <p:transition spd="slow" advTm="47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F9ACC05-2A09-4475-9324-3E751AC6558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3CC39AF-C609-4148-A0DE-EFBF9A7A0815}" type="slidenum">
              <a:rPr lang="cs-CZ"/>
              <a:pPr>
                <a:defRPr/>
              </a:pPr>
              <a:t>‹#›</a:t>
            </a:fld>
            <a:endParaRPr lang="cs-CZ"/>
          </a:p>
        </p:txBody>
      </p:sp>
    </p:spTree>
    <p:extLst>
      <p:ext uri="{BB962C8B-B14F-4D97-AF65-F5344CB8AC3E}">
        <p14:creationId xmlns:p14="http://schemas.microsoft.com/office/powerpoint/2010/main" val="2629089906"/>
      </p:ext>
    </p:extLst>
  </p:cSld>
  <p:clrMapOvr>
    <a:masterClrMapping/>
  </p:clrMapOvr>
  <p:transition spd="slow" advTm="470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22537853-E7FE-416A-A439-F818FF71609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C15DEFD-35B1-4853-9A25-142C6BD1CE89}" type="slidenum">
              <a:rPr lang="cs-CZ"/>
              <a:pPr>
                <a:defRPr/>
              </a:pPr>
              <a:t>‹#›</a:t>
            </a:fld>
            <a:endParaRPr lang="cs-CZ"/>
          </a:p>
        </p:txBody>
      </p:sp>
    </p:spTree>
    <p:extLst>
      <p:ext uri="{BB962C8B-B14F-4D97-AF65-F5344CB8AC3E}">
        <p14:creationId xmlns:p14="http://schemas.microsoft.com/office/powerpoint/2010/main" val="1647268052"/>
      </p:ext>
    </p:extLst>
  </p:cSld>
  <p:clrMapOvr>
    <a:masterClrMapping/>
  </p:clrMapOvr>
  <p:transition spd="slow" advTm="47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E7D2AC8-12AC-4D49-ACF9-A6902D02F88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8DCA37F-7619-4363-9BEC-CD5D62D4BEB6}" type="slidenum">
              <a:rPr lang="cs-CZ"/>
              <a:pPr>
                <a:defRPr/>
              </a:pPr>
              <a:t>‹#›</a:t>
            </a:fld>
            <a:endParaRPr lang="cs-CZ"/>
          </a:p>
        </p:txBody>
      </p:sp>
    </p:spTree>
    <p:extLst>
      <p:ext uri="{BB962C8B-B14F-4D97-AF65-F5344CB8AC3E}">
        <p14:creationId xmlns:p14="http://schemas.microsoft.com/office/powerpoint/2010/main" val="3967037558"/>
      </p:ext>
    </p:extLst>
  </p:cSld>
  <p:clrMapOvr>
    <a:masterClrMapping/>
  </p:clrMapOvr>
  <p:transition spd="slow" advTm="47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FEDB2713-642F-40C1-8F32-BE5B7A7003A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2CA67-D172-4FCD-B02E-A8BAED56C35F}" type="slidenum">
              <a:rPr lang="cs-CZ"/>
              <a:pPr>
                <a:defRPr/>
              </a:pPr>
              <a:t>‹#›</a:t>
            </a:fld>
            <a:endParaRPr lang="cs-CZ"/>
          </a:p>
        </p:txBody>
      </p:sp>
    </p:spTree>
    <p:extLst>
      <p:ext uri="{BB962C8B-B14F-4D97-AF65-F5344CB8AC3E}">
        <p14:creationId xmlns:p14="http://schemas.microsoft.com/office/powerpoint/2010/main" val="3962639882"/>
      </p:ext>
    </p:extLst>
  </p:cSld>
  <p:clrMapOvr>
    <a:masterClrMapping/>
  </p:clrMapOvr>
  <p:transition spd="slow" advTm="47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6D88B3D9-D9D3-42FC-A494-518556903006}"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66EB28F-83FE-490F-A03E-3CD63CD55C88}" type="slidenum">
              <a:rPr lang="cs-CZ"/>
              <a:pPr>
                <a:defRPr/>
              </a:pPr>
              <a:t>‹#›</a:t>
            </a:fld>
            <a:endParaRPr lang="cs-CZ"/>
          </a:p>
        </p:txBody>
      </p:sp>
    </p:spTree>
    <p:extLst>
      <p:ext uri="{BB962C8B-B14F-4D97-AF65-F5344CB8AC3E}">
        <p14:creationId xmlns:p14="http://schemas.microsoft.com/office/powerpoint/2010/main" val="1059139835"/>
      </p:ext>
    </p:extLst>
  </p:cSld>
  <p:clrMapOvr>
    <a:masterClrMapping/>
  </p:clrMapOvr>
  <p:transition spd="slow" advTm="47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89B23C86-4113-40C8-9FCC-D600C9BD68A3}"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611B3BA-9069-4126-A168-8908D1A3B697}" type="slidenum">
              <a:rPr lang="cs-CZ"/>
              <a:pPr>
                <a:defRPr/>
              </a:pPr>
              <a:t>‹#›</a:t>
            </a:fld>
            <a:endParaRPr lang="cs-CZ"/>
          </a:p>
        </p:txBody>
      </p:sp>
    </p:spTree>
    <p:extLst>
      <p:ext uri="{BB962C8B-B14F-4D97-AF65-F5344CB8AC3E}">
        <p14:creationId xmlns:p14="http://schemas.microsoft.com/office/powerpoint/2010/main" val="2919080499"/>
      </p:ext>
    </p:extLst>
  </p:cSld>
  <p:clrMapOvr>
    <a:masterClrMapping/>
  </p:clrMapOvr>
  <p:transition spd="slow" advTm="47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38ECBE1B-072F-44D7-AC81-4A238F7BA12D}"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775803F-80CC-45FC-80D7-830952683558}" type="slidenum">
              <a:rPr lang="cs-CZ"/>
              <a:pPr>
                <a:defRPr/>
              </a:pPr>
              <a:t>‹#›</a:t>
            </a:fld>
            <a:endParaRPr lang="cs-CZ"/>
          </a:p>
        </p:txBody>
      </p:sp>
    </p:spTree>
    <p:extLst>
      <p:ext uri="{BB962C8B-B14F-4D97-AF65-F5344CB8AC3E}">
        <p14:creationId xmlns:p14="http://schemas.microsoft.com/office/powerpoint/2010/main" val="3592074489"/>
      </p:ext>
    </p:extLst>
  </p:cSld>
  <p:clrMapOvr>
    <a:masterClrMapping/>
  </p:clrMapOvr>
  <p:transition spd="slow" advTm="47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247B22BA-0E04-46A0-9B72-07DE23A2DD7E}"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E298F12-9C0D-4687-BBD1-2C39D7BDEC0C}" type="slidenum">
              <a:rPr lang="cs-CZ"/>
              <a:pPr>
                <a:defRPr/>
              </a:pPr>
              <a:t>‹#›</a:t>
            </a:fld>
            <a:endParaRPr lang="cs-CZ"/>
          </a:p>
        </p:txBody>
      </p:sp>
    </p:spTree>
    <p:extLst>
      <p:ext uri="{BB962C8B-B14F-4D97-AF65-F5344CB8AC3E}">
        <p14:creationId xmlns:p14="http://schemas.microsoft.com/office/powerpoint/2010/main" val="1256694170"/>
      </p:ext>
    </p:extLst>
  </p:cSld>
  <p:clrMapOvr>
    <a:masterClrMapping/>
  </p:clrMapOvr>
  <p:transition spd="slow" advTm="47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7A91836-114E-4AC1-AADB-48421BF7C46D}"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62877A44-4F63-4E60-91DC-A3B624D65620}" type="slidenum">
              <a:rPr lang="cs-CZ"/>
              <a:pPr>
                <a:defRPr/>
              </a:pPr>
              <a:t>‹#›</a:t>
            </a:fld>
            <a:endParaRPr lang="cs-CZ"/>
          </a:p>
        </p:txBody>
      </p:sp>
    </p:spTree>
    <p:extLst>
      <p:ext uri="{BB962C8B-B14F-4D97-AF65-F5344CB8AC3E}">
        <p14:creationId xmlns:p14="http://schemas.microsoft.com/office/powerpoint/2010/main" val="2109506770"/>
      </p:ext>
    </p:extLst>
  </p:cSld>
  <p:clrMapOvr>
    <a:masterClrMapping/>
  </p:clrMapOvr>
  <p:transition spd="slow" advTm="47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B0F479-4661-4D67-A466-378A1FFDC99F}"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56D54A0-1451-4353-8838-B151E0D333EB}" type="slidenum">
              <a:rPr lang="cs-CZ"/>
              <a:pPr>
                <a:defRPr/>
              </a:pPr>
              <a:t>‹#›</a:t>
            </a:fld>
            <a:endParaRPr lang="cs-CZ"/>
          </a:p>
        </p:txBody>
      </p:sp>
    </p:spTree>
    <p:extLst>
      <p:ext uri="{BB962C8B-B14F-4D97-AF65-F5344CB8AC3E}">
        <p14:creationId xmlns:p14="http://schemas.microsoft.com/office/powerpoint/2010/main" val="3350933823"/>
      </p:ext>
    </p:extLst>
  </p:cSld>
  <p:clrMapOvr>
    <a:masterClrMapping/>
  </p:clrMapOvr>
  <p:transition spd="slow" advTm="47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A53BA04-1CEA-4023-B8CA-45BF467C25C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2D05174-E523-4070-BE2A-A9DF36BAB458}" type="slidenum">
              <a:rPr lang="cs-CZ"/>
              <a:pPr>
                <a:defRPr/>
              </a:pPr>
              <a:t>‹#›</a:t>
            </a:fld>
            <a:endParaRPr lang="cs-CZ"/>
          </a:p>
        </p:txBody>
      </p:sp>
    </p:spTree>
    <p:extLst>
      <p:ext uri="{BB962C8B-B14F-4D97-AF65-F5344CB8AC3E}">
        <p14:creationId xmlns:p14="http://schemas.microsoft.com/office/powerpoint/2010/main" val="2379079765"/>
      </p:ext>
    </p:extLst>
  </p:cSld>
  <p:clrMapOvr>
    <a:masterClrMapping/>
  </p:clrMapOvr>
  <p:transition spd="slow" advTm="47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C758301-E285-4581-97D0-96545C1159D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5800C9-4B25-4C70-B502-594B8E565DEA}" type="slidenum">
              <a:rPr lang="cs-CZ"/>
              <a:pPr>
                <a:defRPr/>
              </a:pPr>
              <a:t>‹#›</a:t>
            </a:fld>
            <a:endParaRPr lang="cs-CZ"/>
          </a:p>
        </p:txBody>
      </p:sp>
    </p:spTree>
    <p:extLst>
      <p:ext uri="{BB962C8B-B14F-4D97-AF65-F5344CB8AC3E}">
        <p14:creationId xmlns:p14="http://schemas.microsoft.com/office/powerpoint/2010/main" val="2725315555"/>
      </p:ext>
    </p:extLst>
  </p:cSld>
  <p:clrMapOvr>
    <a:masterClrMapping/>
  </p:clrMapOvr>
  <p:transition spd="slow" advTm="470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0F7D3D1-71E9-45E8-94D7-00BA57CE36F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18CBEDA-A80F-4936-A21A-327B790148E2}" type="slidenum">
              <a:rPr lang="cs-CZ"/>
              <a:pPr>
                <a:defRPr/>
              </a:pPr>
              <a:t>‹#›</a:t>
            </a:fld>
            <a:endParaRPr lang="cs-CZ"/>
          </a:p>
        </p:txBody>
      </p:sp>
    </p:spTree>
    <p:extLst>
      <p:ext uri="{BB962C8B-B14F-4D97-AF65-F5344CB8AC3E}">
        <p14:creationId xmlns:p14="http://schemas.microsoft.com/office/powerpoint/2010/main" val="4162243528"/>
      </p:ext>
    </p:extLst>
  </p:cSld>
  <p:clrMapOvr>
    <a:masterClrMapping/>
  </p:clrMapOvr>
  <p:transition spd="slow" advTm="47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CE324A5-581F-42DC-84D9-6B351C4426E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44C813-B64F-4CB8-B1CF-E311B7838AF7}" type="slidenum">
              <a:rPr lang="cs-CZ"/>
              <a:pPr>
                <a:defRPr/>
              </a:pPr>
              <a:t>‹#›</a:t>
            </a:fld>
            <a:endParaRPr lang="cs-CZ"/>
          </a:p>
        </p:txBody>
      </p:sp>
    </p:spTree>
    <p:extLst>
      <p:ext uri="{BB962C8B-B14F-4D97-AF65-F5344CB8AC3E}">
        <p14:creationId xmlns:p14="http://schemas.microsoft.com/office/powerpoint/2010/main" val="1157081280"/>
      </p:ext>
    </p:extLst>
  </p:cSld>
  <p:clrMapOvr>
    <a:masterClrMapping/>
  </p:clrMapOvr>
  <p:transition spd="slow" advTm="47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623B006-4975-4E8C-90DB-8C26326FA2E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D6CE1F4-8085-44E8-B65C-9DDB8F3CBEBE}" type="slidenum">
              <a:rPr lang="cs-CZ"/>
              <a:pPr>
                <a:defRPr/>
              </a:pPr>
              <a:t>‹#›</a:t>
            </a:fld>
            <a:endParaRPr lang="cs-CZ"/>
          </a:p>
        </p:txBody>
      </p:sp>
    </p:spTree>
    <p:extLst>
      <p:ext uri="{BB962C8B-B14F-4D97-AF65-F5344CB8AC3E}">
        <p14:creationId xmlns:p14="http://schemas.microsoft.com/office/powerpoint/2010/main" val="3390096166"/>
      </p:ext>
    </p:extLst>
  </p:cSld>
  <p:clrMapOvr>
    <a:masterClrMapping/>
  </p:clrMapOvr>
  <p:transition spd="slow" advTm="47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E2970FA-153E-491D-B00E-937193F4A67E}"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0A4718B-3B33-4789-984B-A15AC96B2A0E}" type="slidenum">
              <a:rPr lang="cs-CZ"/>
              <a:pPr>
                <a:defRPr/>
              </a:pPr>
              <a:t>‹#›</a:t>
            </a:fld>
            <a:endParaRPr lang="cs-CZ"/>
          </a:p>
        </p:txBody>
      </p:sp>
    </p:spTree>
    <p:extLst>
      <p:ext uri="{BB962C8B-B14F-4D97-AF65-F5344CB8AC3E}">
        <p14:creationId xmlns:p14="http://schemas.microsoft.com/office/powerpoint/2010/main" val="3254873653"/>
      </p:ext>
    </p:extLst>
  </p:cSld>
  <p:clrMapOvr>
    <a:masterClrMapping/>
  </p:clrMapOvr>
  <p:transition spd="slow" advTm="47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214AF4A-57A0-4A11-AD9B-1CC8860720C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EEB7F7-9611-43DF-8E28-52D06BA563E1}" type="slidenum">
              <a:rPr lang="cs-CZ"/>
              <a:pPr>
                <a:defRPr/>
              </a:pPr>
              <a:t>‹#›</a:t>
            </a:fld>
            <a:endParaRPr lang="cs-CZ"/>
          </a:p>
        </p:txBody>
      </p:sp>
    </p:spTree>
    <p:extLst>
      <p:ext uri="{BB962C8B-B14F-4D97-AF65-F5344CB8AC3E}">
        <p14:creationId xmlns:p14="http://schemas.microsoft.com/office/powerpoint/2010/main" val="90177336"/>
      </p:ext>
    </p:extLst>
  </p:cSld>
  <p:clrMapOvr>
    <a:masterClrMapping/>
  </p:clrMapOvr>
  <p:transition spd="slow" advTm="47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3E3CEF-086D-4D7E-9DBD-F1C4651BD454}"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884C4C7-7C90-4C1C-9CDD-F294AD7DAB27}" type="slidenum">
              <a:rPr lang="cs-CZ"/>
              <a:pPr>
                <a:defRPr/>
              </a:pPr>
              <a:t>‹#›</a:t>
            </a:fld>
            <a:endParaRPr lang="cs-CZ"/>
          </a:p>
        </p:txBody>
      </p:sp>
    </p:spTree>
    <p:extLst>
      <p:ext uri="{BB962C8B-B14F-4D97-AF65-F5344CB8AC3E}">
        <p14:creationId xmlns:p14="http://schemas.microsoft.com/office/powerpoint/2010/main" val="4161098784"/>
      </p:ext>
    </p:extLst>
  </p:cSld>
  <p:clrMapOvr>
    <a:masterClrMapping/>
  </p:clrMapOvr>
  <p:transition spd="slow" advTm="47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5219B52-945F-4777-9D64-63A8DA92CF62}"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E645DB0-041B-4AEF-9D65-8782B2E5EDF0}" type="slidenum">
              <a:rPr lang="cs-CZ"/>
              <a:pPr>
                <a:defRPr/>
              </a:pPr>
              <a:t>‹#›</a:t>
            </a:fld>
            <a:endParaRPr lang="cs-CZ"/>
          </a:p>
        </p:txBody>
      </p:sp>
    </p:spTree>
    <p:extLst>
      <p:ext uri="{BB962C8B-B14F-4D97-AF65-F5344CB8AC3E}">
        <p14:creationId xmlns:p14="http://schemas.microsoft.com/office/powerpoint/2010/main" val="544039942"/>
      </p:ext>
    </p:extLst>
  </p:cSld>
  <p:clrMapOvr>
    <a:masterClrMapping/>
  </p:clrMapOvr>
  <p:transition spd="slow" advTm="47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678EEC-7FC2-4C9D-B11C-999F766246EA}"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E9028A3-EA0B-42E4-81AD-EC9B2DFD96EF}" type="slidenum">
              <a:rPr lang="cs-CZ"/>
              <a:pPr>
                <a:defRPr/>
              </a:pPr>
              <a:t>‹#›</a:t>
            </a:fld>
            <a:endParaRPr lang="cs-CZ"/>
          </a:p>
        </p:txBody>
      </p:sp>
    </p:spTree>
    <p:extLst>
      <p:ext uri="{BB962C8B-B14F-4D97-AF65-F5344CB8AC3E}">
        <p14:creationId xmlns:p14="http://schemas.microsoft.com/office/powerpoint/2010/main" val="1368923472"/>
      </p:ext>
    </p:extLst>
  </p:cSld>
  <p:clrMapOvr>
    <a:masterClrMapping/>
  </p:clrMapOvr>
  <p:transition spd="slow" advTm="47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DA720C2-728C-4B3C-A54D-EC3C0F8EFCE2}"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C1E3309-43CC-40EB-B3C6-ACA88EF8CAC5}" type="slidenum">
              <a:rPr lang="cs-CZ"/>
              <a:pPr>
                <a:defRPr/>
              </a:pPr>
              <a:t>‹#›</a:t>
            </a:fld>
            <a:endParaRPr lang="cs-CZ"/>
          </a:p>
        </p:txBody>
      </p:sp>
    </p:spTree>
    <p:extLst>
      <p:ext uri="{BB962C8B-B14F-4D97-AF65-F5344CB8AC3E}">
        <p14:creationId xmlns:p14="http://schemas.microsoft.com/office/powerpoint/2010/main" val="949492922"/>
      </p:ext>
    </p:extLst>
  </p:cSld>
  <p:clrMapOvr>
    <a:masterClrMapping/>
  </p:clrMapOvr>
  <p:transition spd="slow" advTm="47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84BF9F4-1A8B-4B5F-BBB4-E0B457AB592A}"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57CAAB5-4EC1-4176-A000-18B658A6724C}" type="slidenum">
              <a:rPr lang="cs-CZ"/>
              <a:pPr>
                <a:defRPr/>
              </a:pPr>
              <a:t>‹#›</a:t>
            </a:fld>
            <a:endParaRPr lang="cs-CZ"/>
          </a:p>
        </p:txBody>
      </p:sp>
    </p:spTree>
    <p:extLst>
      <p:ext uri="{BB962C8B-B14F-4D97-AF65-F5344CB8AC3E}">
        <p14:creationId xmlns:p14="http://schemas.microsoft.com/office/powerpoint/2010/main" val="3329250192"/>
      </p:ext>
    </p:extLst>
  </p:cSld>
  <p:clrMapOvr>
    <a:masterClrMapping/>
  </p:clrMapOvr>
  <p:transition spd="slow" advTm="47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9309F80C-3935-4613-AB65-53A6F451A3E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F2422FD0-080A-4090-A29F-EC49746FD366}" type="slidenum">
              <a:rPr lang="cs-CZ"/>
              <a:pPr>
                <a:defRPr/>
              </a:pPr>
              <a:t>‹#›</a:t>
            </a:fld>
            <a:endParaRPr lang="cs-CZ"/>
          </a:p>
        </p:txBody>
      </p:sp>
    </p:spTree>
    <p:extLst>
      <p:ext uri="{BB962C8B-B14F-4D97-AF65-F5344CB8AC3E}">
        <p14:creationId xmlns:p14="http://schemas.microsoft.com/office/powerpoint/2010/main" val="3167454493"/>
      </p:ext>
    </p:extLst>
  </p:cSld>
  <p:clrMapOvr>
    <a:masterClrMapping/>
  </p:clrMapOvr>
  <p:transition spd="slow" advTm="470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2955541-4929-4B52-BABB-4A6ECC1D30A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6B67DE0-8C1C-4EEF-8D2A-D5EFC0DEFCFF}" type="slidenum">
              <a:rPr lang="cs-CZ"/>
              <a:pPr>
                <a:defRPr/>
              </a:pPr>
              <a:t>‹#›</a:t>
            </a:fld>
            <a:endParaRPr lang="cs-CZ"/>
          </a:p>
        </p:txBody>
      </p:sp>
    </p:spTree>
    <p:extLst>
      <p:ext uri="{BB962C8B-B14F-4D97-AF65-F5344CB8AC3E}">
        <p14:creationId xmlns:p14="http://schemas.microsoft.com/office/powerpoint/2010/main" val="3157932031"/>
      </p:ext>
    </p:extLst>
  </p:cSld>
  <p:clrMapOvr>
    <a:masterClrMapping/>
  </p:clrMapOvr>
  <p:transition spd="slow" advTm="47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76E0C0B-E408-4A80-89AD-4508190C8AAE}"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BCC1BE7-4F14-40FE-B6E9-5003BB51AC03}" type="slidenum">
              <a:rPr lang="cs-CZ"/>
              <a:pPr>
                <a:defRPr/>
              </a:pPr>
              <a:t>‹#›</a:t>
            </a:fld>
            <a:endParaRPr lang="cs-CZ"/>
          </a:p>
        </p:txBody>
      </p:sp>
    </p:spTree>
    <p:extLst>
      <p:ext uri="{BB962C8B-B14F-4D97-AF65-F5344CB8AC3E}">
        <p14:creationId xmlns:p14="http://schemas.microsoft.com/office/powerpoint/2010/main" val="2774503410"/>
      </p:ext>
    </p:extLst>
  </p:cSld>
  <p:clrMapOvr>
    <a:masterClrMapping/>
  </p:clrMapOvr>
  <p:transition spd="slow" advTm="47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65614A37-EF57-4E20-B7AE-D5B5B3EC6CD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4CFB604-C23A-4E4E-ADB9-AE3FF2D2887E}" type="slidenum">
              <a:rPr lang="cs-CZ"/>
              <a:pPr>
                <a:defRPr/>
              </a:pPr>
              <a:t>‹#›</a:t>
            </a:fld>
            <a:endParaRPr lang="cs-CZ"/>
          </a:p>
        </p:txBody>
      </p:sp>
    </p:spTree>
    <p:extLst>
      <p:ext uri="{BB962C8B-B14F-4D97-AF65-F5344CB8AC3E}">
        <p14:creationId xmlns:p14="http://schemas.microsoft.com/office/powerpoint/2010/main" val="1054387742"/>
      </p:ext>
    </p:extLst>
  </p:cSld>
  <p:clrMapOvr>
    <a:masterClrMapping/>
  </p:clrMapOvr>
  <p:transition spd="slow" advTm="47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BD0F107-BD50-433B-B552-1D86FCBC759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BF18F04-A82C-4D05-9E50-61F835867BCD}" type="slidenum">
              <a:rPr lang="cs-CZ"/>
              <a:pPr>
                <a:defRPr/>
              </a:pPr>
              <a:t>‹#›</a:t>
            </a:fld>
            <a:endParaRPr lang="cs-CZ"/>
          </a:p>
        </p:txBody>
      </p:sp>
    </p:spTree>
    <p:extLst>
      <p:ext uri="{BB962C8B-B14F-4D97-AF65-F5344CB8AC3E}">
        <p14:creationId xmlns:p14="http://schemas.microsoft.com/office/powerpoint/2010/main" val="4259820702"/>
      </p:ext>
    </p:extLst>
  </p:cSld>
  <p:clrMapOvr>
    <a:masterClrMapping/>
  </p:clrMapOvr>
  <p:transition spd="slow" advTm="47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8BAFAE6-CFF4-41AA-BFB1-5FFE0407F07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E45948F-E4FC-4965-BF22-80BD58E19C13}" type="slidenum">
              <a:rPr lang="cs-CZ"/>
              <a:pPr>
                <a:defRPr/>
              </a:pPr>
              <a:t>‹#›</a:t>
            </a:fld>
            <a:endParaRPr lang="cs-CZ"/>
          </a:p>
        </p:txBody>
      </p:sp>
    </p:spTree>
    <p:extLst>
      <p:ext uri="{BB962C8B-B14F-4D97-AF65-F5344CB8AC3E}">
        <p14:creationId xmlns:p14="http://schemas.microsoft.com/office/powerpoint/2010/main" val="1773551226"/>
      </p:ext>
    </p:extLst>
  </p:cSld>
  <p:clrMapOvr>
    <a:masterClrMapping/>
  </p:clrMapOvr>
  <p:transition spd="slow" advTm="47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0EA9451C-0883-4553-82E6-0D5665D8AB91}"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6F903AF-283E-49E7-90F4-537ECE473DCF}" type="slidenum">
              <a:rPr lang="cs-CZ"/>
              <a:pPr>
                <a:defRPr/>
              </a:pPr>
              <a:t>‹#›</a:t>
            </a:fld>
            <a:endParaRPr lang="cs-CZ"/>
          </a:p>
        </p:txBody>
      </p:sp>
    </p:spTree>
    <p:extLst>
      <p:ext uri="{BB962C8B-B14F-4D97-AF65-F5344CB8AC3E}">
        <p14:creationId xmlns:p14="http://schemas.microsoft.com/office/powerpoint/2010/main" val="1708681797"/>
      </p:ext>
    </p:extLst>
  </p:cSld>
  <p:clrMapOvr>
    <a:masterClrMapping/>
  </p:clrMapOvr>
  <p:transition spd="slow" advTm="47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50659ED4-1EEE-4D9F-85C8-6ED0A74D45E7}"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1E09F8BF-6B34-4902-95F9-3D083C8EF86E}" type="slidenum">
              <a:rPr lang="cs-CZ"/>
              <a:pPr>
                <a:defRPr/>
              </a:pPr>
              <a:t>‹#›</a:t>
            </a:fld>
            <a:endParaRPr lang="cs-CZ"/>
          </a:p>
        </p:txBody>
      </p:sp>
    </p:spTree>
    <p:extLst>
      <p:ext uri="{BB962C8B-B14F-4D97-AF65-F5344CB8AC3E}">
        <p14:creationId xmlns:p14="http://schemas.microsoft.com/office/powerpoint/2010/main" val="482878106"/>
      </p:ext>
    </p:extLst>
  </p:cSld>
  <p:clrMapOvr>
    <a:masterClrMapping/>
  </p:clrMapOvr>
  <p:transition spd="slow" advTm="47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F3597548-7D84-4675-8D8D-B5A2D2F363C4}"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27F4835-F3D2-4869-A2A0-BDF1F8040C9B}" type="slidenum">
              <a:rPr lang="cs-CZ"/>
              <a:pPr>
                <a:defRPr/>
              </a:pPr>
              <a:t>‹#›</a:t>
            </a:fld>
            <a:endParaRPr lang="cs-CZ"/>
          </a:p>
        </p:txBody>
      </p:sp>
    </p:spTree>
    <p:extLst>
      <p:ext uri="{BB962C8B-B14F-4D97-AF65-F5344CB8AC3E}">
        <p14:creationId xmlns:p14="http://schemas.microsoft.com/office/powerpoint/2010/main" val="1743744639"/>
      </p:ext>
    </p:extLst>
  </p:cSld>
  <p:clrMapOvr>
    <a:masterClrMapping/>
  </p:clrMapOvr>
  <p:transition spd="slow" advTm="47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EB5BE3D-9B7D-4C92-9EFF-2FC8FE7EC673}"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3E9995B-BA5C-49F3-A52E-198AB4D90B36}" type="slidenum">
              <a:rPr lang="cs-CZ"/>
              <a:pPr>
                <a:defRPr/>
              </a:pPr>
              <a:t>‹#›</a:t>
            </a:fld>
            <a:endParaRPr lang="cs-CZ"/>
          </a:p>
        </p:txBody>
      </p:sp>
    </p:spTree>
    <p:extLst>
      <p:ext uri="{BB962C8B-B14F-4D97-AF65-F5344CB8AC3E}">
        <p14:creationId xmlns:p14="http://schemas.microsoft.com/office/powerpoint/2010/main" val="209957521"/>
      </p:ext>
    </p:extLst>
  </p:cSld>
  <p:clrMapOvr>
    <a:masterClrMapping/>
  </p:clrMapOvr>
  <p:transition spd="slow" advTm="47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8BDB81B-38C7-4771-A792-4A4C559D78D6}"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5489E47-4BE1-4F95-940F-01907C01D8F8}" type="slidenum">
              <a:rPr lang="cs-CZ"/>
              <a:pPr>
                <a:defRPr/>
              </a:pPr>
              <a:t>‹#›</a:t>
            </a:fld>
            <a:endParaRPr lang="cs-CZ"/>
          </a:p>
        </p:txBody>
      </p:sp>
    </p:spTree>
    <p:extLst>
      <p:ext uri="{BB962C8B-B14F-4D97-AF65-F5344CB8AC3E}">
        <p14:creationId xmlns:p14="http://schemas.microsoft.com/office/powerpoint/2010/main" val="2867420210"/>
      </p:ext>
    </p:extLst>
  </p:cSld>
  <p:clrMapOvr>
    <a:masterClrMapping/>
  </p:clrMapOvr>
  <p:transition spd="slow" advTm="47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78E9751F-6C04-41C8-A160-C995A1B1087E}"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8D90F9C4-41BD-45A8-BC9E-7B03FED02205}" type="slidenum">
              <a:rPr lang="cs-CZ"/>
              <a:pPr>
                <a:defRPr/>
              </a:pPr>
              <a:t>‹#›</a:t>
            </a:fld>
            <a:endParaRPr lang="cs-CZ"/>
          </a:p>
        </p:txBody>
      </p:sp>
    </p:spTree>
    <p:extLst>
      <p:ext uri="{BB962C8B-B14F-4D97-AF65-F5344CB8AC3E}">
        <p14:creationId xmlns:p14="http://schemas.microsoft.com/office/powerpoint/2010/main" val="774170941"/>
      </p:ext>
    </p:extLst>
  </p:cSld>
  <p:clrMapOvr>
    <a:masterClrMapping/>
  </p:clrMapOvr>
  <p:transition spd="slow" advTm="470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1BFA82D-C28E-4666-B674-A1E55F046FF0}"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8A0200B-F2DC-41FF-8390-DE771B483E5B}" type="slidenum">
              <a:rPr lang="cs-CZ"/>
              <a:pPr>
                <a:defRPr/>
              </a:pPr>
              <a:t>‹#›</a:t>
            </a:fld>
            <a:endParaRPr lang="cs-CZ"/>
          </a:p>
        </p:txBody>
      </p:sp>
    </p:spTree>
    <p:extLst>
      <p:ext uri="{BB962C8B-B14F-4D97-AF65-F5344CB8AC3E}">
        <p14:creationId xmlns:p14="http://schemas.microsoft.com/office/powerpoint/2010/main" val="237211950"/>
      </p:ext>
    </p:extLst>
  </p:cSld>
  <p:clrMapOvr>
    <a:masterClrMapping/>
  </p:clrMapOvr>
  <p:transition spd="slow" advTm="47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96D5CA2-24B5-442B-8537-C8DA35E39AE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0005511-4938-4793-9A6A-BDBA111F9EDF}" type="slidenum">
              <a:rPr lang="cs-CZ"/>
              <a:pPr>
                <a:defRPr/>
              </a:pPr>
              <a:t>‹#›</a:t>
            </a:fld>
            <a:endParaRPr lang="cs-CZ"/>
          </a:p>
        </p:txBody>
      </p:sp>
    </p:spTree>
    <p:extLst>
      <p:ext uri="{BB962C8B-B14F-4D97-AF65-F5344CB8AC3E}">
        <p14:creationId xmlns:p14="http://schemas.microsoft.com/office/powerpoint/2010/main" val="3016343205"/>
      </p:ext>
    </p:extLst>
  </p:cSld>
  <p:clrMapOvr>
    <a:masterClrMapping/>
  </p:clrMapOvr>
  <p:transition spd="slow" advTm="47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7CD64BB-B5F3-4D8C-B41A-060D5E73F23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05D02D-C4B9-4876-8F6D-2EBDD48869D0}" type="slidenum">
              <a:rPr lang="cs-CZ"/>
              <a:pPr>
                <a:defRPr/>
              </a:pPr>
              <a:t>‹#›</a:t>
            </a:fld>
            <a:endParaRPr lang="cs-CZ"/>
          </a:p>
        </p:txBody>
      </p:sp>
    </p:spTree>
    <p:extLst>
      <p:ext uri="{BB962C8B-B14F-4D97-AF65-F5344CB8AC3E}">
        <p14:creationId xmlns:p14="http://schemas.microsoft.com/office/powerpoint/2010/main" val="3465592335"/>
      </p:ext>
    </p:extLst>
  </p:cSld>
  <p:clrMapOvr>
    <a:masterClrMapping/>
  </p:clrMapOvr>
  <p:transition spd="slow" advTm="47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6B1BEF66-63EE-4533-B4BB-9DB6D3F67ED8}"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24C4DE-25EB-4093-AA8A-BD6188188849}" type="slidenum">
              <a:rPr lang="cs-CZ"/>
              <a:pPr>
                <a:defRPr/>
              </a:pPr>
              <a:t>‹#›</a:t>
            </a:fld>
            <a:endParaRPr lang="cs-CZ"/>
          </a:p>
        </p:txBody>
      </p:sp>
    </p:spTree>
    <p:extLst>
      <p:ext uri="{BB962C8B-B14F-4D97-AF65-F5344CB8AC3E}">
        <p14:creationId xmlns:p14="http://schemas.microsoft.com/office/powerpoint/2010/main" val="3805974124"/>
      </p:ext>
    </p:extLst>
  </p:cSld>
  <p:clrMapOvr>
    <a:masterClrMapping/>
  </p:clrMapOvr>
  <p:transition spd="slow" advTm="47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8D2450F-9094-411C-91DD-896E858FB91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A76C855-7C9C-4AC7-9CC8-D73BDB6B716B}" type="slidenum">
              <a:rPr lang="cs-CZ"/>
              <a:pPr>
                <a:defRPr/>
              </a:pPr>
              <a:t>‹#›</a:t>
            </a:fld>
            <a:endParaRPr lang="cs-CZ"/>
          </a:p>
        </p:txBody>
      </p:sp>
    </p:spTree>
    <p:extLst>
      <p:ext uri="{BB962C8B-B14F-4D97-AF65-F5344CB8AC3E}">
        <p14:creationId xmlns:p14="http://schemas.microsoft.com/office/powerpoint/2010/main" val="3996477190"/>
      </p:ext>
    </p:extLst>
  </p:cSld>
  <p:clrMapOvr>
    <a:masterClrMapping/>
  </p:clrMapOvr>
  <p:transition spd="slow" advTm="47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6FBADC8-2BA3-451A-B298-DE99148B8D0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13A365D-6840-43AD-9DE6-9AC50FC89F66}" type="slidenum">
              <a:rPr lang="cs-CZ"/>
              <a:pPr>
                <a:defRPr/>
              </a:pPr>
              <a:t>‹#›</a:t>
            </a:fld>
            <a:endParaRPr lang="cs-CZ"/>
          </a:p>
        </p:txBody>
      </p:sp>
    </p:spTree>
    <p:extLst>
      <p:ext uri="{BB962C8B-B14F-4D97-AF65-F5344CB8AC3E}">
        <p14:creationId xmlns:p14="http://schemas.microsoft.com/office/powerpoint/2010/main" val="1013631"/>
      </p:ext>
    </p:extLst>
  </p:cSld>
  <p:clrMapOvr>
    <a:masterClrMapping/>
  </p:clrMapOvr>
  <p:transition spd="slow" advTm="47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41F0247A-B991-45EB-87C6-BA792D60483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9281154-14A8-4947-91AE-774B55E1E30F}" type="slidenum">
              <a:rPr lang="cs-CZ"/>
              <a:pPr>
                <a:defRPr/>
              </a:pPr>
              <a:t>‹#›</a:t>
            </a:fld>
            <a:endParaRPr lang="cs-CZ"/>
          </a:p>
        </p:txBody>
      </p:sp>
    </p:spTree>
    <p:extLst>
      <p:ext uri="{BB962C8B-B14F-4D97-AF65-F5344CB8AC3E}">
        <p14:creationId xmlns:p14="http://schemas.microsoft.com/office/powerpoint/2010/main" val="3267645476"/>
      </p:ext>
    </p:extLst>
  </p:cSld>
  <p:clrMapOvr>
    <a:masterClrMapping/>
  </p:clrMapOvr>
  <p:transition spd="slow" advTm="47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F64F94A4-66D8-46A3-BE62-70FEFDA790BB}"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448C8E7-4FEC-4D96-BCEB-33CC9E1E9174}" type="slidenum">
              <a:rPr lang="cs-CZ"/>
              <a:pPr>
                <a:defRPr/>
              </a:pPr>
              <a:t>‹#›</a:t>
            </a:fld>
            <a:endParaRPr lang="cs-CZ"/>
          </a:p>
        </p:txBody>
      </p:sp>
    </p:spTree>
    <p:extLst>
      <p:ext uri="{BB962C8B-B14F-4D97-AF65-F5344CB8AC3E}">
        <p14:creationId xmlns:p14="http://schemas.microsoft.com/office/powerpoint/2010/main" val="621583757"/>
      </p:ext>
    </p:extLst>
  </p:cSld>
  <p:clrMapOvr>
    <a:masterClrMapping/>
  </p:clrMapOvr>
  <p:transition spd="slow" advTm="47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EC1323F5-B8A5-4258-B5B1-FAA14A50E951}"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6117667-4AB1-422D-B9DC-C02B663E1847}" type="slidenum">
              <a:rPr lang="cs-CZ"/>
              <a:pPr>
                <a:defRPr/>
              </a:pPr>
              <a:t>‹#›</a:t>
            </a:fld>
            <a:endParaRPr lang="cs-CZ"/>
          </a:p>
        </p:txBody>
      </p:sp>
    </p:spTree>
    <p:extLst>
      <p:ext uri="{BB962C8B-B14F-4D97-AF65-F5344CB8AC3E}">
        <p14:creationId xmlns:p14="http://schemas.microsoft.com/office/powerpoint/2010/main" val="130382772"/>
      </p:ext>
    </p:extLst>
  </p:cSld>
  <p:clrMapOvr>
    <a:masterClrMapping/>
  </p:clrMapOvr>
  <p:transition spd="slow" advTm="47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6DF79E9-7761-421D-B51E-9A22A3C02AE3}"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46C9EE58-4D26-4112-A051-8CBA39D5B4A5}" type="slidenum">
              <a:rPr lang="cs-CZ"/>
              <a:pPr>
                <a:defRPr/>
              </a:pPr>
              <a:t>‹#›</a:t>
            </a:fld>
            <a:endParaRPr lang="cs-CZ"/>
          </a:p>
        </p:txBody>
      </p:sp>
    </p:spTree>
    <p:extLst>
      <p:ext uri="{BB962C8B-B14F-4D97-AF65-F5344CB8AC3E}">
        <p14:creationId xmlns:p14="http://schemas.microsoft.com/office/powerpoint/2010/main" val="3222841384"/>
      </p:ext>
    </p:extLst>
  </p:cSld>
  <p:clrMapOvr>
    <a:masterClrMapping/>
  </p:clrMapOvr>
  <p:transition spd="slow" advTm="47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7F26EFD2-916A-4A02-997F-280D3E90BBF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0B36EC62-F638-4A30-9C07-C2C30FE0A897}" type="slidenum">
              <a:rPr lang="cs-CZ"/>
              <a:pPr>
                <a:defRPr/>
              </a:pPr>
              <a:t>‹#›</a:t>
            </a:fld>
            <a:endParaRPr lang="cs-CZ"/>
          </a:p>
        </p:txBody>
      </p:sp>
    </p:spTree>
    <p:extLst>
      <p:ext uri="{BB962C8B-B14F-4D97-AF65-F5344CB8AC3E}">
        <p14:creationId xmlns:p14="http://schemas.microsoft.com/office/powerpoint/2010/main" val="1790876614"/>
      </p:ext>
    </p:extLst>
  </p:cSld>
  <p:clrMapOvr>
    <a:masterClrMapping/>
  </p:clrMapOvr>
  <p:transition spd="slow" advTm="470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289137CC-DD6E-4EED-B963-7EC206BE66C7}"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7D5C33D-DD1C-4F95-9E3A-17FB80E48F20}" type="slidenum">
              <a:rPr lang="cs-CZ"/>
              <a:pPr>
                <a:defRPr/>
              </a:pPr>
              <a:t>‹#›</a:t>
            </a:fld>
            <a:endParaRPr lang="cs-CZ"/>
          </a:p>
        </p:txBody>
      </p:sp>
    </p:spTree>
    <p:extLst>
      <p:ext uri="{BB962C8B-B14F-4D97-AF65-F5344CB8AC3E}">
        <p14:creationId xmlns:p14="http://schemas.microsoft.com/office/powerpoint/2010/main" val="4087789524"/>
      </p:ext>
    </p:extLst>
  </p:cSld>
  <p:clrMapOvr>
    <a:masterClrMapping/>
  </p:clrMapOvr>
  <p:transition spd="slow" advTm="47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78C5DC9-BA2E-46D2-9177-07274C456FC5}"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148C65F-4E8E-4D4F-BBD5-A8E27691965D}" type="slidenum">
              <a:rPr lang="cs-CZ"/>
              <a:pPr>
                <a:defRPr/>
              </a:pPr>
              <a:t>‹#›</a:t>
            </a:fld>
            <a:endParaRPr lang="cs-CZ"/>
          </a:p>
        </p:txBody>
      </p:sp>
    </p:spTree>
    <p:extLst>
      <p:ext uri="{BB962C8B-B14F-4D97-AF65-F5344CB8AC3E}">
        <p14:creationId xmlns:p14="http://schemas.microsoft.com/office/powerpoint/2010/main" val="2414071671"/>
      </p:ext>
    </p:extLst>
  </p:cSld>
  <p:clrMapOvr>
    <a:masterClrMapping/>
  </p:clrMapOvr>
  <p:transition spd="slow" advTm="47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D9F0E8F-3984-4B90-A683-4BEEA53CF41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50EE257-CFCE-491E-9BB3-D79A3D24B300}" type="slidenum">
              <a:rPr lang="cs-CZ"/>
              <a:pPr>
                <a:defRPr/>
              </a:pPr>
              <a:t>‹#›</a:t>
            </a:fld>
            <a:endParaRPr lang="cs-CZ"/>
          </a:p>
        </p:txBody>
      </p:sp>
    </p:spTree>
    <p:extLst>
      <p:ext uri="{BB962C8B-B14F-4D97-AF65-F5344CB8AC3E}">
        <p14:creationId xmlns:p14="http://schemas.microsoft.com/office/powerpoint/2010/main" val="1991311458"/>
      </p:ext>
    </p:extLst>
  </p:cSld>
  <p:clrMapOvr>
    <a:masterClrMapping/>
  </p:clrMapOvr>
  <p:transition spd="slow" advTm="47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6EE2B10A-4F83-4D90-A72C-376413AA693E}"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C78F1EF-B397-4F5C-9E37-0A1A563F804B}" type="slidenum">
              <a:rPr lang="cs-CZ"/>
              <a:pPr>
                <a:defRPr/>
              </a:pPr>
              <a:t>‹#›</a:t>
            </a:fld>
            <a:endParaRPr lang="cs-CZ"/>
          </a:p>
        </p:txBody>
      </p:sp>
    </p:spTree>
    <p:extLst>
      <p:ext uri="{BB962C8B-B14F-4D97-AF65-F5344CB8AC3E}">
        <p14:creationId xmlns:p14="http://schemas.microsoft.com/office/powerpoint/2010/main" val="3419694936"/>
      </p:ext>
    </p:extLst>
  </p:cSld>
  <p:clrMapOvr>
    <a:masterClrMapping/>
  </p:clrMapOvr>
  <p:transition spd="slow" advTm="470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369E2218-107F-4420-BF87-80B1F9446DB5}"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7460202-4B9F-4BDC-AA26-ED8B729EAF35}" type="slidenum">
              <a:rPr lang="cs-CZ"/>
              <a:pPr>
                <a:defRPr/>
              </a:pPr>
              <a:t>‹#›</a:t>
            </a:fld>
            <a:endParaRPr lang="cs-CZ"/>
          </a:p>
        </p:txBody>
      </p:sp>
    </p:spTree>
    <p:extLst>
      <p:ext uri="{BB962C8B-B14F-4D97-AF65-F5344CB8AC3E}">
        <p14:creationId xmlns:p14="http://schemas.microsoft.com/office/powerpoint/2010/main" val="2694767418"/>
      </p:ext>
    </p:extLst>
  </p:cSld>
  <p:clrMapOvr>
    <a:masterClrMapping/>
  </p:clrMapOvr>
  <p:transition spd="slow" advTm="470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2ABCFE78-E7CF-43F5-89CD-A1BDD32ED46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701F54F-93E2-4EC3-A869-8224E2501A4D}" type="slidenum">
              <a:rPr lang="cs-CZ"/>
              <a:pPr>
                <a:defRPr/>
              </a:pPr>
              <a:t>‹#›</a:t>
            </a:fld>
            <a:endParaRPr lang="cs-CZ"/>
          </a:p>
        </p:txBody>
      </p:sp>
    </p:spTree>
    <p:extLst>
      <p:ext uri="{BB962C8B-B14F-4D97-AF65-F5344CB8AC3E}">
        <p14:creationId xmlns:p14="http://schemas.microsoft.com/office/powerpoint/2010/main" val="2090950395"/>
      </p:ext>
    </p:extLst>
  </p:cSld>
  <p:clrMapOvr>
    <a:masterClrMapping/>
  </p:clrMapOvr>
  <p:transition spd="slow" advTm="470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848C2238-9B8D-4250-9CE4-7126753A4E11}"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8CF1C94-7DAB-446B-AB8B-85A130B4F096}" type="slidenum">
              <a:rPr lang="cs-CZ"/>
              <a:pPr>
                <a:defRPr/>
              </a:pPr>
              <a:t>‹#›</a:t>
            </a:fld>
            <a:endParaRPr lang="cs-CZ"/>
          </a:p>
        </p:txBody>
      </p:sp>
    </p:spTree>
    <p:extLst>
      <p:ext uri="{BB962C8B-B14F-4D97-AF65-F5344CB8AC3E}">
        <p14:creationId xmlns:p14="http://schemas.microsoft.com/office/powerpoint/2010/main" val="887216401"/>
      </p:ext>
    </p:extLst>
  </p:cSld>
  <p:clrMapOvr>
    <a:masterClrMapping/>
  </p:clrMapOvr>
  <p:transition spd="slow" advTm="470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345BA495-94BF-49BE-BADB-D49AF7735A74}"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DC9E9DE5-EEDA-4CE2-972A-4289CBF210D4}" type="slidenum">
              <a:rPr lang="cs-CZ"/>
              <a:pPr>
                <a:defRPr/>
              </a:pPr>
              <a:t>‹#›</a:t>
            </a:fld>
            <a:endParaRPr lang="cs-CZ"/>
          </a:p>
        </p:txBody>
      </p:sp>
    </p:spTree>
    <p:extLst>
      <p:ext uri="{BB962C8B-B14F-4D97-AF65-F5344CB8AC3E}">
        <p14:creationId xmlns:p14="http://schemas.microsoft.com/office/powerpoint/2010/main" val="2277212748"/>
      </p:ext>
    </p:extLst>
  </p:cSld>
  <p:clrMapOvr>
    <a:masterClrMapping/>
  </p:clrMapOvr>
  <p:transition spd="slow" advTm="470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AFEBCDC8-2957-4698-9F79-EC12A2810BD1}"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43756E3-38AD-47F9-9D36-3CDD4A739098}" type="slidenum">
              <a:rPr lang="cs-CZ"/>
              <a:pPr>
                <a:defRPr/>
              </a:pPr>
              <a:t>‹#›</a:t>
            </a:fld>
            <a:endParaRPr lang="cs-CZ"/>
          </a:p>
        </p:txBody>
      </p:sp>
    </p:spTree>
    <p:extLst>
      <p:ext uri="{BB962C8B-B14F-4D97-AF65-F5344CB8AC3E}">
        <p14:creationId xmlns:p14="http://schemas.microsoft.com/office/powerpoint/2010/main" val="2532661573"/>
      </p:ext>
    </p:extLst>
  </p:cSld>
  <p:clrMapOvr>
    <a:masterClrMapping/>
  </p:clrMapOvr>
  <p:transition spd="slow" advTm="470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90148660-67F1-447D-81E1-CA61E150323C}"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B576F747-7C63-424A-998E-96626D67B5DA}" type="slidenum">
              <a:rPr lang="cs-CZ"/>
              <a:pPr>
                <a:defRPr/>
              </a:pPr>
              <a:t>‹#›</a:t>
            </a:fld>
            <a:endParaRPr lang="cs-CZ"/>
          </a:p>
        </p:txBody>
      </p:sp>
    </p:spTree>
    <p:extLst>
      <p:ext uri="{BB962C8B-B14F-4D97-AF65-F5344CB8AC3E}">
        <p14:creationId xmlns:p14="http://schemas.microsoft.com/office/powerpoint/2010/main" val="1932912698"/>
      </p:ext>
    </p:extLst>
  </p:cSld>
  <p:clrMapOvr>
    <a:masterClrMapping/>
  </p:clrMapOvr>
  <p:transition spd="slow" advTm="47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9A1A462A-B2AE-4BC7-8CCC-452A77C8C064}"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7C475380-E001-420D-B570-F312E8EC1D2C}" type="slidenum">
              <a:rPr lang="cs-CZ"/>
              <a:pPr>
                <a:defRPr/>
              </a:pPr>
              <a:t>‹#›</a:t>
            </a:fld>
            <a:endParaRPr lang="cs-CZ"/>
          </a:p>
        </p:txBody>
      </p:sp>
    </p:spTree>
    <p:extLst>
      <p:ext uri="{BB962C8B-B14F-4D97-AF65-F5344CB8AC3E}">
        <p14:creationId xmlns:p14="http://schemas.microsoft.com/office/powerpoint/2010/main" val="1905002125"/>
      </p:ext>
    </p:extLst>
  </p:cSld>
  <p:clrMapOvr>
    <a:masterClrMapping/>
  </p:clrMapOvr>
  <p:transition spd="slow" advTm="470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2851C5F9-A897-4CCF-8270-71E61CCF91B3}"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CA0C6EE-7B09-49B7-B5C6-2928382234E7}" type="slidenum">
              <a:rPr lang="cs-CZ"/>
              <a:pPr>
                <a:defRPr/>
              </a:pPr>
              <a:t>‹#›</a:t>
            </a:fld>
            <a:endParaRPr lang="cs-CZ"/>
          </a:p>
        </p:txBody>
      </p:sp>
    </p:spTree>
    <p:extLst>
      <p:ext uri="{BB962C8B-B14F-4D97-AF65-F5344CB8AC3E}">
        <p14:creationId xmlns:p14="http://schemas.microsoft.com/office/powerpoint/2010/main" val="2668365523"/>
      </p:ext>
    </p:extLst>
  </p:cSld>
  <p:clrMapOvr>
    <a:masterClrMapping/>
  </p:clrMapOvr>
  <p:transition spd="slow" advTm="470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A61417D0-A641-4E47-86B8-08D58BE76364}"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6F7AF71-2B85-4C40-BC64-6712E885237A}" type="slidenum">
              <a:rPr lang="cs-CZ"/>
              <a:pPr>
                <a:defRPr/>
              </a:pPr>
              <a:t>‹#›</a:t>
            </a:fld>
            <a:endParaRPr lang="cs-CZ"/>
          </a:p>
        </p:txBody>
      </p:sp>
    </p:spTree>
    <p:extLst>
      <p:ext uri="{BB962C8B-B14F-4D97-AF65-F5344CB8AC3E}">
        <p14:creationId xmlns:p14="http://schemas.microsoft.com/office/powerpoint/2010/main" val="2064602609"/>
      </p:ext>
    </p:extLst>
  </p:cSld>
  <p:clrMapOvr>
    <a:masterClrMapping/>
  </p:clrMapOvr>
  <p:transition spd="slow" advTm="470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4D369ABE-59D2-44C0-AC6D-10F559863A10}"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5AE5ADA-AE30-4973-99D0-BC6AB28BF95A}" type="slidenum">
              <a:rPr lang="cs-CZ"/>
              <a:pPr>
                <a:defRPr/>
              </a:pPr>
              <a:t>‹#›</a:t>
            </a:fld>
            <a:endParaRPr lang="cs-CZ"/>
          </a:p>
        </p:txBody>
      </p:sp>
    </p:spTree>
    <p:extLst>
      <p:ext uri="{BB962C8B-B14F-4D97-AF65-F5344CB8AC3E}">
        <p14:creationId xmlns:p14="http://schemas.microsoft.com/office/powerpoint/2010/main" val="1364786921"/>
      </p:ext>
    </p:extLst>
  </p:cSld>
  <p:clrMapOvr>
    <a:masterClrMapping/>
  </p:clrMapOvr>
  <p:transition spd="slow" advTm="470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46BC5040-221D-47EF-B219-67938FECCB0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651A746-0B2A-406B-82D0-624D35F717B5}" type="slidenum">
              <a:rPr lang="cs-CZ"/>
              <a:pPr>
                <a:defRPr/>
              </a:pPr>
              <a:t>‹#›</a:t>
            </a:fld>
            <a:endParaRPr lang="cs-CZ"/>
          </a:p>
        </p:txBody>
      </p:sp>
    </p:spTree>
    <p:extLst>
      <p:ext uri="{BB962C8B-B14F-4D97-AF65-F5344CB8AC3E}">
        <p14:creationId xmlns:p14="http://schemas.microsoft.com/office/powerpoint/2010/main" val="2138661526"/>
      </p:ext>
    </p:extLst>
  </p:cSld>
  <p:clrMapOvr>
    <a:masterClrMapping/>
  </p:clrMapOvr>
  <p:transition spd="slow" advTm="470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89DF7FE4-C1AF-4EBD-86A5-BCCFA9CE935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123FFA60-CEFE-493E-A875-596D944F1C81}" type="slidenum">
              <a:rPr lang="cs-CZ"/>
              <a:pPr>
                <a:defRPr/>
              </a:pPr>
              <a:t>‹#›</a:t>
            </a:fld>
            <a:endParaRPr lang="cs-CZ"/>
          </a:p>
        </p:txBody>
      </p:sp>
    </p:spTree>
    <p:extLst>
      <p:ext uri="{BB962C8B-B14F-4D97-AF65-F5344CB8AC3E}">
        <p14:creationId xmlns:p14="http://schemas.microsoft.com/office/powerpoint/2010/main" val="3538643155"/>
      </p:ext>
    </p:extLst>
  </p:cSld>
  <p:clrMapOvr>
    <a:masterClrMapping/>
  </p:clrMapOvr>
  <p:transition spd="slow" advTm="4700"/>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6C568D98-299D-429F-B9C7-53A94E3DB85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EA053B0-8B18-4970-8654-12D5F2C4D058}" type="slidenum">
              <a:rPr lang="cs-CZ"/>
              <a:pPr>
                <a:defRPr/>
              </a:pPr>
              <a:t>‹#›</a:t>
            </a:fld>
            <a:endParaRPr lang="cs-CZ"/>
          </a:p>
        </p:txBody>
      </p:sp>
    </p:spTree>
    <p:extLst>
      <p:ext uri="{BB962C8B-B14F-4D97-AF65-F5344CB8AC3E}">
        <p14:creationId xmlns:p14="http://schemas.microsoft.com/office/powerpoint/2010/main" val="1703207855"/>
      </p:ext>
    </p:extLst>
  </p:cSld>
  <p:clrMapOvr>
    <a:masterClrMapping/>
  </p:clrMapOvr>
  <p:transition spd="slow" advTm="4700"/>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D9B65A2-BA87-4E5F-AF5E-E553629D993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5BD2E83-0607-4F96-A0BE-EE1A35968617}" type="slidenum">
              <a:rPr lang="cs-CZ"/>
              <a:pPr>
                <a:defRPr/>
              </a:pPr>
              <a:t>‹#›</a:t>
            </a:fld>
            <a:endParaRPr lang="cs-CZ"/>
          </a:p>
        </p:txBody>
      </p:sp>
    </p:spTree>
    <p:extLst>
      <p:ext uri="{BB962C8B-B14F-4D97-AF65-F5344CB8AC3E}">
        <p14:creationId xmlns:p14="http://schemas.microsoft.com/office/powerpoint/2010/main" val="3990530871"/>
      </p:ext>
    </p:extLst>
  </p:cSld>
  <p:clrMapOvr>
    <a:masterClrMapping/>
  </p:clrMapOvr>
  <p:transition spd="slow" advTm="4700"/>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4E85850D-EE2C-4EF6-9DB5-D18A3AA171D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FA4ECFD-8AA0-47D4-952B-9E96A15AB47F}" type="slidenum">
              <a:rPr lang="cs-CZ"/>
              <a:pPr>
                <a:defRPr/>
              </a:pPr>
              <a:t>‹#›</a:t>
            </a:fld>
            <a:endParaRPr lang="cs-CZ"/>
          </a:p>
        </p:txBody>
      </p:sp>
    </p:spTree>
    <p:extLst>
      <p:ext uri="{BB962C8B-B14F-4D97-AF65-F5344CB8AC3E}">
        <p14:creationId xmlns:p14="http://schemas.microsoft.com/office/powerpoint/2010/main" val="2919900213"/>
      </p:ext>
    </p:extLst>
  </p:cSld>
  <p:clrMapOvr>
    <a:masterClrMapping/>
  </p:clrMapOvr>
  <p:transition spd="slow" advTm="4700"/>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C965B0E-1458-44A7-8BA6-B4E17FFA5F0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FC74174-9C18-45B3-A812-AAFB26F08447}" type="slidenum">
              <a:rPr lang="cs-CZ"/>
              <a:pPr>
                <a:defRPr/>
              </a:pPr>
              <a:t>‹#›</a:t>
            </a:fld>
            <a:endParaRPr lang="cs-CZ"/>
          </a:p>
        </p:txBody>
      </p:sp>
    </p:spTree>
    <p:extLst>
      <p:ext uri="{BB962C8B-B14F-4D97-AF65-F5344CB8AC3E}">
        <p14:creationId xmlns:p14="http://schemas.microsoft.com/office/powerpoint/2010/main" val="441549533"/>
      </p:ext>
    </p:extLst>
  </p:cSld>
  <p:clrMapOvr>
    <a:masterClrMapping/>
  </p:clrMapOvr>
  <p:transition spd="slow" advTm="4700"/>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EADB36D-6868-4068-B651-C576C5E8976E}"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9B57288E-E2F0-4C1A-842A-E397A0BB9946}" type="slidenum">
              <a:rPr lang="cs-CZ"/>
              <a:pPr>
                <a:defRPr/>
              </a:pPr>
              <a:t>‹#›</a:t>
            </a:fld>
            <a:endParaRPr lang="cs-CZ"/>
          </a:p>
        </p:txBody>
      </p:sp>
    </p:spTree>
    <p:extLst>
      <p:ext uri="{BB962C8B-B14F-4D97-AF65-F5344CB8AC3E}">
        <p14:creationId xmlns:p14="http://schemas.microsoft.com/office/powerpoint/2010/main" val="3445936790"/>
      </p:ext>
    </p:extLst>
  </p:cSld>
  <p:clrMapOvr>
    <a:masterClrMapping/>
  </p:clrMapOvr>
  <p:transition spd="slow" advTm="47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A0CB628D-16A3-4CF9-8A6C-FB49F2FF1B7A}"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5525066E-7B6C-4DB8-9E0F-174C24152357}" type="slidenum">
              <a:rPr lang="cs-CZ"/>
              <a:pPr>
                <a:defRPr/>
              </a:pPr>
              <a:t>‹#›</a:t>
            </a:fld>
            <a:endParaRPr lang="cs-CZ"/>
          </a:p>
        </p:txBody>
      </p:sp>
    </p:spTree>
    <p:extLst>
      <p:ext uri="{BB962C8B-B14F-4D97-AF65-F5344CB8AC3E}">
        <p14:creationId xmlns:p14="http://schemas.microsoft.com/office/powerpoint/2010/main" val="3579595231"/>
      </p:ext>
    </p:extLst>
  </p:cSld>
  <p:clrMapOvr>
    <a:masterClrMapping/>
  </p:clrMapOvr>
  <p:transition spd="slow" advTm="4700"/>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DC8BD31D-6596-4A57-98F8-006F11ADDB67}"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9F376894-DFA3-489F-B71C-BE90E9BA88A1}" type="slidenum">
              <a:rPr lang="cs-CZ"/>
              <a:pPr>
                <a:defRPr/>
              </a:pPr>
              <a:t>‹#›</a:t>
            </a:fld>
            <a:endParaRPr lang="cs-CZ"/>
          </a:p>
        </p:txBody>
      </p:sp>
    </p:spTree>
    <p:extLst>
      <p:ext uri="{BB962C8B-B14F-4D97-AF65-F5344CB8AC3E}">
        <p14:creationId xmlns:p14="http://schemas.microsoft.com/office/powerpoint/2010/main" val="2762797538"/>
      </p:ext>
    </p:extLst>
  </p:cSld>
  <p:clrMapOvr>
    <a:masterClrMapping/>
  </p:clrMapOvr>
  <p:transition spd="slow" advTm="4700"/>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916A3D54-C810-4E09-A2BD-781A5C116419}"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8A0A536-427D-4C78-ADAE-16F541452CD4}" type="slidenum">
              <a:rPr lang="cs-CZ"/>
              <a:pPr>
                <a:defRPr/>
              </a:pPr>
              <a:t>‹#›</a:t>
            </a:fld>
            <a:endParaRPr lang="cs-CZ"/>
          </a:p>
        </p:txBody>
      </p:sp>
    </p:spTree>
    <p:extLst>
      <p:ext uri="{BB962C8B-B14F-4D97-AF65-F5344CB8AC3E}">
        <p14:creationId xmlns:p14="http://schemas.microsoft.com/office/powerpoint/2010/main" val="2732135437"/>
      </p:ext>
    </p:extLst>
  </p:cSld>
  <p:clrMapOvr>
    <a:masterClrMapping/>
  </p:clrMapOvr>
  <p:transition spd="slow" advTm="470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861A9AA-312A-4783-AB8B-54E5DD71B4B0}"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ABE10EF-44C5-495A-B0AC-499FA48180FB}" type="slidenum">
              <a:rPr lang="cs-CZ"/>
              <a:pPr>
                <a:defRPr/>
              </a:pPr>
              <a:t>‹#›</a:t>
            </a:fld>
            <a:endParaRPr lang="cs-CZ"/>
          </a:p>
        </p:txBody>
      </p:sp>
    </p:spTree>
    <p:extLst>
      <p:ext uri="{BB962C8B-B14F-4D97-AF65-F5344CB8AC3E}">
        <p14:creationId xmlns:p14="http://schemas.microsoft.com/office/powerpoint/2010/main" val="3967344868"/>
      </p:ext>
    </p:extLst>
  </p:cSld>
  <p:clrMapOvr>
    <a:masterClrMapping/>
  </p:clrMapOvr>
  <p:transition spd="slow" advTm="4700"/>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A8DA0FA-97A9-4271-83DD-80F9D6650FFA}"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B9A3AA9-2DE9-4FC7-935E-8D9A7A48A4A0}" type="slidenum">
              <a:rPr lang="cs-CZ"/>
              <a:pPr>
                <a:defRPr/>
              </a:pPr>
              <a:t>‹#›</a:t>
            </a:fld>
            <a:endParaRPr lang="cs-CZ"/>
          </a:p>
        </p:txBody>
      </p:sp>
    </p:spTree>
    <p:extLst>
      <p:ext uri="{BB962C8B-B14F-4D97-AF65-F5344CB8AC3E}">
        <p14:creationId xmlns:p14="http://schemas.microsoft.com/office/powerpoint/2010/main" val="3999354796"/>
      </p:ext>
    </p:extLst>
  </p:cSld>
  <p:clrMapOvr>
    <a:masterClrMapping/>
  </p:clrMapOvr>
  <p:transition spd="slow" advTm="470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7AE2AF8-6FC6-459B-AF28-C4A3976C429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32A0A8-3BF6-4D9F-82D7-6157A9442C20}" type="slidenum">
              <a:rPr lang="cs-CZ"/>
              <a:pPr>
                <a:defRPr/>
              </a:pPr>
              <a:t>‹#›</a:t>
            </a:fld>
            <a:endParaRPr lang="cs-CZ"/>
          </a:p>
        </p:txBody>
      </p:sp>
    </p:spTree>
    <p:extLst>
      <p:ext uri="{BB962C8B-B14F-4D97-AF65-F5344CB8AC3E}">
        <p14:creationId xmlns:p14="http://schemas.microsoft.com/office/powerpoint/2010/main" val="1575998184"/>
      </p:ext>
    </p:extLst>
  </p:cSld>
  <p:clrMapOvr>
    <a:masterClrMapping/>
  </p:clrMapOvr>
  <p:transition spd="slow" advTm="470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6269AF86-A9B3-48FE-9390-F3D2D6522B3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B22881F-AB16-4DEB-9041-A75778F8B1E6}" type="slidenum">
              <a:rPr lang="cs-CZ"/>
              <a:pPr>
                <a:defRPr/>
              </a:pPr>
              <a:t>‹#›</a:t>
            </a:fld>
            <a:endParaRPr lang="cs-CZ"/>
          </a:p>
        </p:txBody>
      </p:sp>
    </p:spTree>
    <p:extLst>
      <p:ext uri="{BB962C8B-B14F-4D97-AF65-F5344CB8AC3E}">
        <p14:creationId xmlns:p14="http://schemas.microsoft.com/office/powerpoint/2010/main" val="3429862545"/>
      </p:ext>
    </p:extLst>
  </p:cSld>
  <p:clrMapOvr>
    <a:masterClrMapping/>
  </p:clrMapOvr>
  <p:transition spd="slow" advTm="470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3FF97FE-E486-4497-A836-7147DD05921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7E65A3-C184-49A9-8272-E42403E1C9FB}" type="slidenum">
              <a:rPr lang="cs-CZ"/>
              <a:pPr>
                <a:defRPr/>
              </a:pPr>
              <a:t>‹#›</a:t>
            </a:fld>
            <a:endParaRPr lang="cs-CZ"/>
          </a:p>
        </p:txBody>
      </p:sp>
    </p:spTree>
    <p:extLst>
      <p:ext uri="{BB962C8B-B14F-4D97-AF65-F5344CB8AC3E}">
        <p14:creationId xmlns:p14="http://schemas.microsoft.com/office/powerpoint/2010/main" val="1999007628"/>
      </p:ext>
    </p:extLst>
  </p:cSld>
  <p:clrMapOvr>
    <a:masterClrMapping/>
  </p:clrMapOvr>
  <p:transition spd="slow" advTm="4700"/>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49BB025-B029-4A97-ABAB-2BE18FB5DA5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FFB32C-E457-4833-97EA-34C7B89B9185}" type="slidenum">
              <a:rPr lang="cs-CZ"/>
              <a:pPr>
                <a:defRPr/>
              </a:pPr>
              <a:t>‹#›</a:t>
            </a:fld>
            <a:endParaRPr lang="cs-CZ"/>
          </a:p>
        </p:txBody>
      </p:sp>
    </p:spTree>
    <p:extLst>
      <p:ext uri="{BB962C8B-B14F-4D97-AF65-F5344CB8AC3E}">
        <p14:creationId xmlns:p14="http://schemas.microsoft.com/office/powerpoint/2010/main" val="1492202537"/>
      </p:ext>
    </p:extLst>
  </p:cSld>
  <p:clrMapOvr>
    <a:masterClrMapping/>
  </p:clrMapOvr>
  <p:transition spd="slow" advTm="4700"/>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229C497-8CA7-4A27-A1BC-15966832F81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521CC15-A091-475E-B059-31112192EEF1}" type="slidenum">
              <a:rPr lang="cs-CZ"/>
              <a:pPr>
                <a:defRPr/>
              </a:pPr>
              <a:t>‹#›</a:t>
            </a:fld>
            <a:endParaRPr lang="cs-CZ"/>
          </a:p>
        </p:txBody>
      </p:sp>
    </p:spTree>
    <p:extLst>
      <p:ext uri="{BB962C8B-B14F-4D97-AF65-F5344CB8AC3E}">
        <p14:creationId xmlns:p14="http://schemas.microsoft.com/office/powerpoint/2010/main" val="385523162"/>
      </p:ext>
    </p:extLst>
  </p:cSld>
  <p:clrMapOvr>
    <a:masterClrMapping/>
  </p:clrMapOvr>
  <p:transition spd="slow" advTm="4700"/>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E3F261-7EEB-4B7B-96E9-FC2B7E928C62}"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57BC846-AEE6-4A96-92E4-B8E071330752}" type="slidenum">
              <a:rPr lang="cs-CZ"/>
              <a:pPr>
                <a:defRPr/>
              </a:pPr>
              <a:t>‹#›</a:t>
            </a:fld>
            <a:endParaRPr lang="cs-CZ"/>
          </a:p>
        </p:txBody>
      </p:sp>
    </p:spTree>
    <p:extLst>
      <p:ext uri="{BB962C8B-B14F-4D97-AF65-F5344CB8AC3E}">
        <p14:creationId xmlns:p14="http://schemas.microsoft.com/office/powerpoint/2010/main" val="1127217520"/>
      </p:ext>
    </p:extLst>
  </p:cSld>
  <p:clrMapOvr>
    <a:masterClrMapping/>
  </p:clrMapOvr>
  <p:transition spd="slow" advTm="47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DCB878C9-8CC0-4B98-B81B-E1E3E7AA0D4C}"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1432DE98-CD66-4334-B796-FCA731EE6EEE}" type="slidenum">
              <a:rPr lang="cs-CZ"/>
              <a:pPr>
                <a:defRPr/>
              </a:pPr>
              <a:t>‹#›</a:t>
            </a:fld>
            <a:endParaRPr lang="cs-CZ"/>
          </a:p>
        </p:txBody>
      </p:sp>
    </p:spTree>
    <p:extLst>
      <p:ext uri="{BB962C8B-B14F-4D97-AF65-F5344CB8AC3E}">
        <p14:creationId xmlns:p14="http://schemas.microsoft.com/office/powerpoint/2010/main" val="1449598204"/>
      </p:ext>
    </p:extLst>
  </p:cSld>
  <p:clrMapOvr>
    <a:masterClrMapping/>
  </p:clrMapOvr>
  <p:transition spd="slow" advTm="4700"/>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9D5C74-C86E-4F30-B46E-E889FBC788A5}"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A0FAB85-F25B-4CC2-91FA-43900691CED0}" type="slidenum">
              <a:rPr lang="cs-CZ"/>
              <a:pPr>
                <a:defRPr/>
              </a:pPr>
              <a:t>‹#›</a:t>
            </a:fld>
            <a:endParaRPr lang="cs-CZ"/>
          </a:p>
        </p:txBody>
      </p:sp>
    </p:spTree>
    <p:extLst>
      <p:ext uri="{BB962C8B-B14F-4D97-AF65-F5344CB8AC3E}">
        <p14:creationId xmlns:p14="http://schemas.microsoft.com/office/powerpoint/2010/main" val="753802193"/>
      </p:ext>
    </p:extLst>
  </p:cSld>
  <p:clrMapOvr>
    <a:masterClrMapping/>
  </p:clrMapOvr>
  <p:transition spd="slow" advTm="4700"/>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9867D31-C44E-4935-B01D-C255F6E0EA0D}"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9A21855-98C3-4D90-AE87-0C7AF1A06018}" type="slidenum">
              <a:rPr lang="cs-CZ"/>
              <a:pPr>
                <a:defRPr/>
              </a:pPr>
              <a:t>‹#›</a:t>
            </a:fld>
            <a:endParaRPr lang="cs-CZ"/>
          </a:p>
        </p:txBody>
      </p:sp>
    </p:spTree>
    <p:extLst>
      <p:ext uri="{BB962C8B-B14F-4D97-AF65-F5344CB8AC3E}">
        <p14:creationId xmlns:p14="http://schemas.microsoft.com/office/powerpoint/2010/main" val="3332751504"/>
      </p:ext>
    </p:extLst>
  </p:cSld>
  <p:clrMapOvr>
    <a:masterClrMapping/>
  </p:clrMapOvr>
  <p:transition spd="slow" advTm="4700"/>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B895115-B742-419C-B314-7020B2667D8E}"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882F9A7-D508-4BB2-AAC6-1C7279945D10}" type="slidenum">
              <a:rPr lang="cs-CZ"/>
              <a:pPr>
                <a:defRPr/>
              </a:pPr>
              <a:t>‹#›</a:t>
            </a:fld>
            <a:endParaRPr lang="cs-CZ"/>
          </a:p>
        </p:txBody>
      </p:sp>
    </p:spTree>
    <p:extLst>
      <p:ext uri="{BB962C8B-B14F-4D97-AF65-F5344CB8AC3E}">
        <p14:creationId xmlns:p14="http://schemas.microsoft.com/office/powerpoint/2010/main" val="1724653909"/>
      </p:ext>
    </p:extLst>
  </p:cSld>
  <p:clrMapOvr>
    <a:masterClrMapping/>
  </p:clrMapOvr>
  <p:transition spd="slow" advTm="4700"/>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1A76B50-F870-4D70-987B-713B2B6EED71}"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8C27BFE-4933-47BB-8392-D30A6831E120}" type="slidenum">
              <a:rPr lang="cs-CZ"/>
              <a:pPr>
                <a:defRPr/>
              </a:pPr>
              <a:t>‹#›</a:t>
            </a:fld>
            <a:endParaRPr lang="cs-CZ"/>
          </a:p>
        </p:txBody>
      </p:sp>
    </p:spTree>
    <p:extLst>
      <p:ext uri="{BB962C8B-B14F-4D97-AF65-F5344CB8AC3E}">
        <p14:creationId xmlns:p14="http://schemas.microsoft.com/office/powerpoint/2010/main" val="3647534678"/>
      </p:ext>
    </p:extLst>
  </p:cSld>
  <p:clrMapOvr>
    <a:masterClrMapping/>
  </p:clrMapOvr>
  <p:transition spd="slow" advTm="4700"/>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EBA62F4-80DB-455A-BA06-A698BC298ADB}"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682D07E-B4F1-43FB-87B9-FEA92B1F831B}" type="slidenum">
              <a:rPr lang="cs-CZ"/>
              <a:pPr>
                <a:defRPr/>
              </a:pPr>
              <a:t>‹#›</a:t>
            </a:fld>
            <a:endParaRPr lang="cs-CZ"/>
          </a:p>
        </p:txBody>
      </p:sp>
    </p:spTree>
    <p:extLst>
      <p:ext uri="{BB962C8B-B14F-4D97-AF65-F5344CB8AC3E}">
        <p14:creationId xmlns:p14="http://schemas.microsoft.com/office/powerpoint/2010/main" val="2803800751"/>
      </p:ext>
    </p:extLst>
  </p:cSld>
  <p:clrMapOvr>
    <a:masterClrMapping/>
  </p:clrMapOvr>
  <p:transition spd="slow" advTm="4700"/>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C919874-FD89-4F62-A4EC-6AC422A5987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825D5B-7BB2-41BF-96CF-5E6E79E47606}" type="slidenum">
              <a:rPr lang="cs-CZ"/>
              <a:pPr>
                <a:defRPr/>
              </a:pPr>
              <a:t>‹#›</a:t>
            </a:fld>
            <a:endParaRPr lang="cs-CZ"/>
          </a:p>
        </p:txBody>
      </p:sp>
    </p:spTree>
    <p:extLst>
      <p:ext uri="{BB962C8B-B14F-4D97-AF65-F5344CB8AC3E}">
        <p14:creationId xmlns:p14="http://schemas.microsoft.com/office/powerpoint/2010/main" val="2078358939"/>
      </p:ext>
    </p:extLst>
  </p:cSld>
  <p:clrMapOvr>
    <a:masterClrMapping/>
  </p:clrMapOvr>
  <p:transition spd="slow" advTm="470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D21CEA9-498F-46CA-BC70-C7E096AF923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86CC4FF-7244-44D2-8371-BE1F3293A0DC}" type="slidenum">
              <a:rPr lang="cs-CZ"/>
              <a:pPr>
                <a:defRPr/>
              </a:pPr>
              <a:t>‹#›</a:t>
            </a:fld>
            <a:endParaRPr lang="cs-CZ"/>
          </a:p>
        </p:txBody>
      </p:sp>
    </p:spTree>
    <p:extLst>
      <p:ext uri="{BB962C8B-B14F-4D97-AF65-F5344CB8AC3E}">
        <p14:creationId xmlns:p14="http://schemas.microsoft.com/office/powerpoint/2010/main" val="309033871"/>
      </p:ext>
    </p:extLst>
  </p:cSld>
  <p:clrMapOvr>
    <a:masterClrMapping/>
  </p:clrMapOvr>
  <p:transition spd="slow" advTm="4700"/>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1D046FF-4C99-4D04-9911-D656293494B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905291-D46E-4802-9188-040604B228EE}" type="slidenum">
              <a:rPr lang="cs-CZ"/>
              <a:pPr>
                <a:defRPr/>
              </a:pPr>
              <a:t>‹#›</a:t>
            </a:fld>
            <a:endParaRPr lang="cs-CZ"/>
          </a:p>
        </p:txBody>
      </p:sp>
    </p:spTree>
    <p:extLst>
      <p:ext uri="{BB962C8B-B14F-4D97-AF65-F5344CB8AC3E}">
        <p14:creationId xmlns:p14="http://schemas.microsoft.com/office/powerpoint/2010/main" val="581553486"/>
      </p:ext>
    </p:extLst>
  </p:cSld>
  <p:clrMapOvr>
    <a:masterClrMapping/>
  </p:clrMapOvr>
  <p:transition spd="slow" advTm="4700"/>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3B32C3-181D-4DEA-A7B3-96755D19301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5B2FBEB-0C8E-4069-B933-9CA28908CA98}" type="slidenum">
              <a:rPr lang="cs-CZ"/>
              <a:pPr>
                <a:defRPr/>
              </a:pPr>
              <a:t>‹#›</a:t>
            </a:fld>
            <a:endParaRPr lang="cs-CZ"/>
          </a:p>
        </p:txBody>
      </p:sp>
    </p:spTree>
    <p:extLst>
      <p:ext uri="{BB962C8B-B14F-4D97-AF65-F5344CB8AC3E}">
        <p14:creationId xmlns:p14="http://schemas.microsoft.com/office/powerpoint/2010/main" val="947773346"/>
      </p:ext>
    </p:extLst>
  </p:cSld>
  <p:clrMapOvr>
    <a:masterClrMapping/>
  </p:clrMapOvr>
  <p:transition spd="slow" advTm="4700"/>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7F84C56-DFBC-419A-B21A-E160A716A72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A521279-1C76-47CC-8193-21E4E4606322}" type="slidenum">
              <a:rPr lang="cs-CZ"/>
              <a:pPr>
                <a:defRPr/>
              </a:pPr>
              <a:t>‹#›</a:t>
            </a:fld>
            <a:endParaRPr lang="cs-CZ"/>
          </a:p>
        </p:txBody>
      </p:sp>
    </p:spTree>
    <p:extLst>
      <p:ext uri="{BB962C8B-B14F-4D97-AF65-F5344CB8AC3E}">
        <p14:creationId xmlns:p14="http://schemas.microsoft.com/office/powerpoint/2010/main" val="2039743113"/>
      </p:ext>
    </p:extLst>
  </p:cSld>
  <p:clrMapOvr>
    <a:masterClrMapping/>
  </p:clrMapOvr>
  <p:transition spd="slow" advTm="47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D983E87D-120F-49FE-8B0B-EECE6703E93D}"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3AA9AA47-338F-4E50-8A02-B752AEB6C387}" type="slidenum">
              <a:rPr lang="cs-CZ"/>
              <a:pPr>
                <a:defRPr/>
              </a:pPr>
              <a:t>‹#›</a:t>
            </a:fld>
            <a:endParaRPr lang="cs-CZ"/>
          </a:p>
        </p:txBody>
      </p:sp>
    </p:spTree>
    <p:extLst>
      <p:ext uri="{BB962C8B-B14F-4D97-AF65-F5344CB8AC3E}">
        <p14:creationId xmlns:p14="http://schemas.microsoft.com/office/powerpoint/2010/main" val="2181551035"/>
      </p:ext>
    </p:extLst>
  </p:cSld>
  <p:clrMapOvr>
    <a:masterClrMapping/>
  </p:clrMapOvr>
  <p:transition spd="slow" advTm="4700"/>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6B088F4-EEA3-4A84-871E-E0B811A89060}"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F474BA3-08BE-469C-BC66-7133FAACFAB3}" type="slidenum">
              <a:rPr lang="cs-CZ"/>
              <a:pPr>
                <a:defRPr/>
              </a:pPr>
              <a:t>‹#›</a:t>
            </a:fld>
            <a:endParaRPr lang="cs-CZ"/>
          </a:p>
        </p:txBody>
      </p:sp>
    </p:spTree>
    <p:extLst>
      <p:ext uri="{BB962C8B-B14F-4D97-AF65-F5344CB8AC3E}">
        <p14:creationId xmlns:p14="http://schemas.microsoft.com/office/powerpoint/2010/main" val="2878523756"/>
      </p:ext>
    </p:extLst>
  </p:cSld>
  <p:clrMapOvr>
    <a:masterClrMapping/>
  </p:clrMapOvr>
  <p:transition spd="slow" advTm="4700"/>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2B49D3-9367-47F1-942E-39E12F69A242}"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5708E74-3FF0-4430-8FA4-893C285F837E}" type="slidenum">
              <a:rPr lang="cs-CZ"/>
              <a:pPr>
                <a:defRPr/>
              </a:pPr>
              <a:t>‹#›</a:t>
            </a:fld>
            <a:endParaRPr lang="cs-CZ"/>
          </a:p>
        </p:txBody>
      </p:sp>
    </p:spTree>
    <p:extLst>
      <p:ext uri="{BB962C8B-B14F-4D97-AF65-F5344CB8AC3E}">
        <p14:creationId xmlns:p14="http://schemas.microsoft.com/office/powerpoint/2010/main" val="2259300804"/>
      </p:ext>
    </p:extLst>
  </p:cSld>
  <p:clrMapOvr>
    <a:masterClrMapping/>
  </p:clrMapOvr>
  <p:transition spd="slow" advTm="4700"/>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909656-76AF-4FC1-B4F1-C40F61B348FF}"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CA2FD4D-E2BA-4611-9DD2-A3873C0B895A}" type="slidenum">
              <a:rPr lang="cs-CZ"/>
              <a:pPr>
                <a:defRPr/>
              </a:pPr>
              <a:t>‹#›</a:t>
            </a:fld>
            <a:endParaRPr lang="cs-CZ"/>
          </a:p>
        </p:txBody>
      </p:sp>
    </p:spTree>
    <p:extLst>
      <p:ext uri="{BB962C8B-B14F-4D97-AF65-F5344CB8AC3E}">
        <p14:creationId xmlns:p14="http://schemas.microsoft.com/office/powerpoint/2010/main" val="2711676664"/>
      </p:ext>
    </p:extLst>
  </p:cSld>
  <p:clrMapOvr>
    <a:masterClrMapping/>
  </p:clrMapOvr>
  <p:transition spd="slow" advTm="4700"/>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BF6276F-397F-4A5F-8A3C-B2D24FDF322D}"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51B1242-DB6F-4480-9D0C-42440024E771}" type="slidenum">
              <a:rPr lang="cs-CZ"/>
              <a:pPr>
                <a:defRPr/>
              </a:pPr>
              <a:t>‹#›</a:t>
            </a:fld>
            <a:endParaRPr lang="cs-CZ"/>
          </a:p>
        </p:txBody>
      </p:sp>
    </p:spTree>
    <p:extLst>
      <p:ext uri="{BB962C8B-B14F-4D97-AF65-F5344CB8AC3E}">
        <p14:creationId xmlns:p14="http://schemas.microsoft.com/office/powerpoint/2010/main" val="4113663264"/>
      </p:ext>
    </p:extLst>
  </p:cSld>
  <p:clrMapOvr>
    <a:masterClrMapping/>
  </p:clrMapOvr>
  <p:transition spd="slow" advTm="4700"/>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2B4F2F8-CC84-4505-A306-476835C6009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DD6A773-9691-4A2B-984B-B945AD0D0351}" type="slidenum">
              <a:rPr lang="cs-CZ"/>
              <a:pPr>
                <a:defRPr/>
              </a:pPr>
              <a:t>‹#›</a:t>
            </a:fld>
            <a:endParaRPr lang="cs-CZ"/>
          </a:p>
        </p:txBody>
      </p:sp>
    </p:spTree>
    <p:extLst>
      <p:ext uri="{BB962C8B-B14F-4D97-AF65-F5344CB8AC3E}">
        <p14:creationId xmlns:p14="http://schemas.microsoft.com/office/powerpoint/2010/main" val="4131066249"/>
      </p:ext>
    </p:extLst>
  </p:cSld>
  <p:clrMapOvr>
    <a:masterClrMapping/>
  </p:clrMapOvr>
  <p:transition spd="slow" advTm="4700"/>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0E93312-A4B7-4351-8B49-E4BEC384122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56B9055-0565-40E8-BB59-1F7E74AE2A73}" type="slidenum">
              <a:rPr lang="cs-CZ"/>
              <a:pPr>
                <a:defRPr/>
              </a:pPr>
              <a:t>‹#›</a:t>
            </a:fld>
            <a:endParaRPr lang="cs-CZ"/>
          </a:p>
        </p:txBody>
      </p:sp>
    </p:spTree>
    <p:extLst>
      <p:ext uri="{BB962C8B-B14F-4D97-AF65-F5344CB8AC3E}">
        <p14:creationId xmlns:p14="http://schemas.microsoft.com/office/powerpoint/2010/main" val="2198448686"/>
      </p:ext>
    </p:extLst>
  </p:cSld>
  <p:clrMapOvr>
    <a:masterClrMapping/>
  </p:clrMapOvr>
  <p:transition spd="slow" advTm="4700"/>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E32795B-7AD9-428E-AFDD-7F4953D0535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C5E07FB-796D-476D-BA29-22E5632FBEDF}" type="slidenum">
              <a:rPr lang="cs-CZ"/>
              <a:pPr>
                <a:defRPr/>
              </a:pPr>
              <a:t>‹#›</a:t>
            </a:fld>
            <a:endParaRPr lang="cs-CZ"/>
          </a:p>
        </p:txBody>
      </p:sp>
    </p:spTree>
    <p:extLst>
      <p:ext uri="{BB962C8B-B14F-4D97-AF65-F5344CB8AC3E}">
        <p14:creationId xmlns:p14="http://schemas.microsoft.com/office/powerpoint/2010/main" val="596071240"/>
      </p:ext>
    </p:extLst>
  </p:cSld>
  <p:clrMapOvr>
    <a:masterClrMapping/>
  </p:clrMapOvr>
  <p:transition spd="slow" advTm="4700"/>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E3D50A3-CE9B-42FF-BE31-1B40FC0707A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FA618F1-FD61-4BB3-A5CD-0B922CED602B}" type="slidenum">
              <a:rPr lang="cs-CZ"/>
              <a:pPr>
                <a:defRPr/>
              </a:pPr>
              <a:t>‹#›</a:t>
            </a:fld>
            <a:endParaRPr lang="cs-CZ"/>
          </a:p>
        </p:txBody>
      </p:sp>
    </p:spTree>
    <p:extLst>
      <p:ext uri="{BB962C8B-B14F-4D97-AF65-F5344CB8AC3E}">
        <p14:creationId xmlns:p14="http://schemas.microsoft.com/office/powerpoint/2010/main" val="451798691"/>
      </p:ext>
    </p:extLst>
  </p:cSld>
  <p:clrMapOvr>
    <a:masterClrMapping/>
  </p:clrMapOvr>
  <p:transition spd="slow" advTm="470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5DB590E-CC65-4768-93B4-0165166C0C3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9341527-13A4-49B4-8BF5-77D29BF19E9C}" type="slidenum">
              <a:rPr lang="cs-CZ"/>
              <a:pPr>
                <a:defRPr/>
              </a:pPr>
              <a:t>‹#›</a:t>
            </a:fld>
            <a:endParaRPr lang="cs-CZ"/>
          </a:p>
        </p:txBody>
      </p:sp>
    </p:spTree>
    <p:extLst>
      <p:ext uri="{BB962C8B-B14F-4D97-AF65-F5344CB8AC3E}">
        <p14:creationId xmlns:p14="http://schemas.microsoft.com/office/powerpoint/2010/main" val="2803477037"/>
      </p:ext>
    </p:extLst>
  </p:cSld>
  <p:clrMapOvr>
    <a:masterClrMapping/>
  </p:clrMapOvr>
  <p:transition spd="slow" advTm="4700"/>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115ECA-E25A-4DA0-81B7-B2B51672E15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360063B-963F-4387-BCB1-7416BBB5CEDE}" type="slidenum">
              <a:rPr lang="cs-CZ"/>
              <a:pPr>
                <a:defRPr/>
              </a:pPr>
              <a:t>‹#›</a:t>
            </a:fld>
            <a:endParaRPr lang="cs-CZ"/>
          </a:p>
        </p:txBody>
      </p:sp>
    </p:spTree>
    <p:extLst>
      <p:ext uri="{BB962C8B-B14F-4D97-AF65-F5344CB8AC3E}">
        <p14:creationId xmlns:p14="http://schemas.microsoft.com/office/powerpoint/2010/main" val="4258824928"/>
      </p:ext>
    </p:extLst>
  </p:cSld>
  <p:clrMapOvr>
    <a:masterClrMapping/>
  </p:clrMapOvr>
  <p:transition spd="slow" advTm="47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C6D1EB63-CA8B-4D71-BB15-AEA4987D5C94}"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D8AFD11B-CAE2-4C35-BF08-91512A2E2D77}" type="slidenum">
              <a:rPr lang="cs-CZ"/>
              <a:pPr>
                <a:defRPr/>
              </a:pPr>
              <a:t>‹#›</a:t>
            </a:fld>
            <a:endParaRPr lang="cs-CZ"/>
          </a:p>
        </p:txBody>
      </p:sp>
    </p:spTree>
    <p:extLst>
      <p:ext uri="{BB962C8B-B14F-4D97-AF65-F5344CB8AC3E}">
        <p14:creationId xmlns:p14="http://schemas.microsoft.com/office/powerpoint/2010/main" val="2329123154"/>
      </p:ext>
    </p:extLst>
  </p:cSld>
  <p:clrMapOvr>
    <a:masterClrMapping/>
  </p:clrMapOvr>
  <p:transition spd="slow" advTm="470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21F684B-59EC-428B-BFE8-FB6FC94CA1A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7C88E9E-C27B-444F-BBF5-6E67FD4863CE}" type="slidenum">
              <a:rPr lang="cs-CZ"/>
              <a:pPr>
                <a:defRPr/>
              </a:pPr>
              <a:t>‹#›</a:t>
            </a:fld>
            <a:endParaRPr lang="cs-CZ"/>
          </a:p>
        </p:txBody>
      </p:sp>
    </p:spTree>
    <p:extLst>
      <p:ext uri="{BB962C8B-B14F-4D97-AF65-F5344CB8AC3E}">
        <p14:creationId xmlns:p14="http://schemas.microsoft.com/office/powerpoint/2010/main" val="659039497"/>
      </p:ext>
    </p:extLst>
  </p:cSld>
  <p:clrMapOvr>
    <a:masterClrMapping/>
  </p:clrMapOvr>
  <p:transition spd="slow" advTm="4700"/>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E1CBC6E-359F-482D-AC8F-937B890AA95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5BA9198-E1EC-42DD-BDD2-609F99814A98}" type="slidenum">
              <a:rPr lang="cs-CZ"/>
              <a:pPr>
                <a:defRPr/>
              </a:pPr>
              <a:t>‹#›</a:t>
            </a:fld>
            <a:endParaRPr lang="cs-CZ"/>
          </a:p>
        </p:txBody>
      </p:sp>
    </p:spTree>
    <p:extLst>
      <p:ext uri="{BB962C8B-B14F-4D97-AF65-F5344CB8AC3E}">
        <p14:creationId xmlns:p14="http://schemas.microsoft.com/office/powerpoint/2010/main" val="3468009355"/>
      </p:ext>
    </p:extLst>
  </p:cSld>
  <p:clrMapOvr>
    <a:masterClrMapping/>
  </p:clrMapOvr>
  <p:transition spd="slow" advTm="4700"/>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3513A93-8FB7-41EC-AB99-E51964C7428B}"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64D75D-28E2-45BB-91BA-A851A2AAED38}" type="slidenum">
              <a:rPr lang="cs-CZ"/>
              <a:pPr>
                <a:defRPr/>
              </a:pPr>
              <a:t>‹#›</a:t>
            </a:fld>
            <a:endParaRPr lang="cs-CZ"/>
          </a:p>
        </p:txBody>
      </p:sp>
    </p:spTree>
    <p:extLst>
      <p:ext uri="{BB962C8B-B14F-4D97-AF65-F5344CB8AC3E}">
        <p14:creationId xmlns:p14="http://schemas.microsoft.com/office/powerpoint/2010/main" val="1448012392"/>
      </p:ext>
    </p:extLst>
  </p:cSld>
  <p:clrMapOvr>
    <a:masterClrMapping/>
  </p:clrMapOvr>
  <p:transition spd="slow" advTm="4700"/>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EDA6BB0-2413-44FD-B084-ECDC37962CA7}"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6C7D4A6-BCAE-4CE9-856D-F8A062240627}" type="slidenum">
              <a:rPr lang="cs-CZ"/>
              <a:pPr>
                <a:defRPr/>
              </a:pPr>
              <a:t>‹#›</a:t>
            </a:fld>
            <a:endParaRPr lang="cs-CZ"/>
          </a:p>
        </p:txBody>
      </p:sp>
    </p:spTree>
    <p:extLst>
      <p:ext uri="{BB962C8B-B14F-4D97-AF65-F5344CB8AC3E}">
        <p14:creationId xmlns:p14="http://schemas.microsoft.com/office/powerpoint/2010/main" val="2113075039"/>
      </p:ext>
    </p:extLst>
  </p:cSld>
  <p:clrMapOvr>
    <a:masterClrMapping/>
  </p:clrMapOvr>
  <p:transition spd="slow" advTm="4700"/>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4B3A2F6-2303-44B0-A403-EDE319B34236}"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6BEB6F7-A9DD-40B9-80CE-2C85773EA09F}" type="slidenum">
              <a:rPr lang="cs-CZ"/>
              <a:pPr>
                <a:defRPr/>
              </a:pPr>
              <a:t>‹#›</a:t>
            </a:fld>
            <a:endParaRPr lang="cs-CZ"/>
          </a:p>
        </p:txBody>
      </p:sp>
    </p:spTree>
    <p:extLst>
      <p:ext uri="{BB962C8B-B14F-4D97-AF65-F5344CB8AC3E}">
        <p14:creationId xmlns:p14="http://schemas.microsoft.com/office/powerpoint/2010/main" val="4107618359"/>
      </p:ext>
    </p:extLst>
  </p:cSld>
  <p:clrMapOvr>
    <a:masterClrMapping/>
  </p:clrMapOvr>
  <p:transition spd="slow" advTm="4700"/>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AB2B442-1883-4F3A-B63F-DBC7A9D79382}"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47A2B04-CA69-480D-9596-C533241F51B1}" type="slidenum">
              <a:rPr lang="cs-CZ"/>
              <a:pPr>
                <a:defRPr/>
              </a:pPr>
              <a:t>‹#›</a:t>
            </a:fld>
            <a:endParaRPr lang="cs-CZ"/>
          </a:p>
        </p:txBody>
      </p:sp>
    </p:spTree>
    <p:extLst>
      <p:ext uri="{BB962C8B-B14F-4D97-AF65-F5344CB8AC3E}">
        <p14:creationId xmlns:p14="http://schemas.microsoft.com/office/powerpoint/2010/main" val="1096307814"/>
      </p:ext>
    </p:extLst>
  </p:cSld>
  <p:clrMapOvr>
    <a:masterClrMapping/>
  </p:clrMapOvr>
  <p:transition spd="slow" advTm="4700"/>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2E84D2F-A7D7-4C15-8A84-D8486BE3B96A}"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F56B38-152E-4EFD-989D-0C887735F714}" type="slidenum">
              <a:rPr lang="cs-CZ"/>
              <a:pPr>
                <a:defRPr/>
              </a:pPr>
              <a:t>‹#›</a:t>
            </a:fld>
            <a:endParaRPr lang="cs-CZ"/>
          </a:p>
        </p:txBody>
      </p:sp>
    </p:spTree>
    <p:extLst>
      <p:ext uri="{BB962C8B-B14F-4D97-AF65-F5344CB8AC3E}">
        <p14:creationId xmlns:p14="http://schemas.microsoft.com/office/powerpoint/2010/main" val="2714354712"/>
      </p:ext>
    </p:extLst>
  </p:cSld>
  <p:clrMapOvr>
    <a:masterClrMapping/>
  </p:clrMapOvr>
  <p:transition spd="slow" advTm="4700"/>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6B2D3C-6C33-4C52-991D-18062770D6C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D40979C-D1A4-49A6-AD09-61F33BD0C676}" type="slidenum">
              <a:rPr lang="cs-CZ"/>
              <a:pPr>
                <a:defRPr/>
              </a:pPr>
              <a:t>‹#›</a:t>
            </a:fld>
            <a:endParaRPr lang="cs-CZ"/>
          </a:p>
        </p:txBody>
      </p:sp>
    </p:spTree>
    <p:extLst>
      <p:ext uri="{BB962C8B-B14F-4D97-AF65-F5344CB8AC3E}">
        <p14:creationId xmlns:p14="http://schemas.microsoft.com/office/powerpoint/2010/main" val="1288591385"/>
      </p:ext>
    </p:extLst>
  </p:cSld>
  <p:clrMapOvr>
    <a:masterClrMapping/>
  </p:clrMapOvr>
  <p:transition spd="slow" advTm="4700"/>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36A5C8B-3ECE-432B-A520-BA6837FFF5F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32DAB9A-9FE7-4B57-BEB6-9147060E322C}" type="slidenum">
              <a:rPr lang="cs-CZ"/>
              <a:pPr>
                <a:defRPr/>
              </a:pPr>
              <a:t>‹#›</a:t>
            </a:fld>
            <a:endParaRPr lang="cs-CZ"/>
          </a:p>
        </p:txBody>
      </p:sp>
    </p:spTree>
    <p:extLst>
      <p:ext uri="{BB962C8B-B14F-4D97-AF65-F5344CB8AC3E}">
        <p14:creationId xmlns:p14="http://schemas.microsoft.com/office/powerpoint/2010/main" val="582855104"/>
      </p:ext>
    </p:extLst>
  </p:cSld>
  <p:clrMapOvr>
    <a:masterClrMapping/>
  </p:clrMapOvr>
  <p:transition spd="slow" advTm="4700"/>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0BCDC0C-3616-4FF7-A45A-7D9C0863E64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00B38DD-4436-43A8-BF25-148825221EE6}" type="slidenum">
              <a:rPr lang="cs-CZ"/>
              <a:pPr>
                <a:defRPr/>
              </a:pPr>
              <a:t>‹#›</a:t>
            </a:fld>
            <a:endParaRPr lang="cs-CZ"/>
          </a:p>
        </p:txBody>
      </p:sp>
    </p:spTree>
    <p:extLst>
      <p:ext uri="{BB962C8B-B14F-4D97-AF65-F5344CB8AC3E}">
        <p14:creationId xmlns:p14="http://schemas.microsoft.com/office/powerpoint/2010/main" val="1964614516"/>
      </p:ext>
    </p:extLst>
  </p:cSld>
  <p:clrMapOvr>
    <a:masterClrMapping/>
  </p:clrMapOvr>
  <p:transition spd="slow" advTm="47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3E041A4-94B3-4A96-8D74-13FAC0ECC32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2B2C898-249F-4F45-A8CC-393509A2113F}" type="slidenum">
              <a:rPr lang="cs-CZ"/>
              <a:pPr>
                <a:defRPr/>
              </a:pPr>
              <a:t>‹#›</a:t>
            </a:fld>
            <a:endParaRPr lang="cs-CZ"/>
          </a:p>
        </p:txBody>
      </p:sp>
    </p:spTree>
    <p:extLst>
      <p:ext uri="{BB962C8B-B14F-4D97-AF65-F5344CB8AC3E}">
        <p14:creationId xmlns:p14="http://schemas.microsoft.com/office/powerpoint/2010/main" val="1829661922"/>
      </p:ext>
    </p:extLst>
  </p:cSld>
  <p:clrMapOvr>
    <a:masterClrMapping/>
  </p:clrMapOvr>
  <p:transition spd="slow" advTm="47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687FB3D7-F550-457A-AF1E-8D26F9054C1E}"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298CBC38-F958-48C8-8C04-49B24E15AA06}" type="slidenum">
              <a:rPr lang="cs-CZ"/>
              <a:pPr>
                <a:defRPr/>
              </a:pPr>
              <a:t>‹#›</a:t>
            </a:fld>
            <a:endParaRPr lang="cs-CZ"/>
          </a:p>
        </p:txBody>
      </p:sp>
    </p:spTree>
    <p:extLst>
      <p:ext uri="{BB962C8B-B14F-4D97-AF65-F5344CB8AC3E}">
        <p14:creationId xmlns:p14="http://schemas.microsoft.com/office/powerpoint/2010/main" val="1949620385"/>
      </p:ext>
    </p:extLst>
  </p:cSld>
  <p:clrMapOvr>
    <a:masterClrMapping/>
  </p:clrMapOvr>
  <p:transition spd="slow" advTm="4700"/>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F275C6A-26C9-4CE5-B626-ED344E13119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444A680-5B48-4F6C-AE54-087CC1A4A934}" type="slidenum">
              <a:rPr lang="cs-CZ"/>
              <a:pPr>
                <a:defRPr/>
              </a:pPr>
              <a:t>‹#›</a:t>
            </a:fld>
            <a:endParaRPr lang="cs-CZ"/>
          </a:p>
        </p:txBody>
      </p:sp>
    </p:spTree>
    <p:extLst>
      <p:ext uri="{BB962C8B-B14F-4D97-AF65-F5344CB8AC3E}">
        <p14:creationId xmlns:p14="http://schemas.microsoft.com/office/powerpoint/2010/main" val="1536424064"/>
      </p:ext>
    </p:extLst>
  </p:cSld>
  <p:clrMapOvr>
    <a:masterClrMapping/>
  </p:clrMapOvr>
  <p:transition spd="slow" advTm="4700"/>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A9513-D55E-480D-A226-161252F3F91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51FFC5-F024-499B-83E7-69DE5D0E6703}" type="slidenum">
              <a:rPr lang="cs-CZ"/>
              <a:pPr>
                <a:defRPr/>
              </a:pPr>
              <a:t>‹#›</a:t>
            </a:fld>
            <a:endParaRPr lang="cs-CZ"/>
          </a:p>
        </p:txBody>
      </p:sp>
    </p:spTree>
    <p:extLst>
      <p:ext uri="{BB962C8B-B14F-4D97-AF65-F5344CB8AC3E}">
        <p14:creationId xmlns:p14="http://schemas.microsoft.com/office/powerpoint/2010/main" val="2360633714"/>
      </p:ext>
    </p:extLst>
  </p:cSld>
  <p:clrMapOvr>
    <a:masterClrMapping/>
  </p:clrMapOvr>
  <p:transition spd="slow" advTm="4700"/>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C180CAB-174D-4374-AE7F-C682A6476EA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C42C389-9D45-4C02-8048-65423E31A3CC}" type="slidenum">
              <a:rPr lang="cs-CZ"/>
              <a:pPr>
                <a:defRPr/>
              </a:pPr>
              <a:t>‹#›</a:t>
            </a:fld>
            <a:endParaRPr lang="cs-CZ"/>
          </a:p>
        </p:txBody>
      </p:sp>
    </p:spTree>
    <p:extLst>
      <p:ext uri="{BB962C8B-B14F-4D97-AF65-F5344CB8AC3E}">
        <p14:creationId xmlns:p14="http://schemas.microsoft.com/office/powerpoint/2010/main" val="2741386001"/>
      </p:ext>
    </p:extLst>
  </p:cSld>
  <p:clrMapOvr>
    <a:masterClrMapping/>
  </p:clrMapOvr>
  <p:transition spd="slow" advTm="4700"/>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3366D64-252E-43EE-B73A-249C63336761}"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E41E1DE-962D-457A-8F84-94558898049F}" type="slidenum">
              <a:rPr lang="cs-CZ"/>
              <a:pPr>
                <a:defRPr/>
              </a:pPr>
              <a:t>‹#›</a:t>
            </a:fld>
            <a:endParaRPr lang="cs-CZ"/>
          </a:p>
        </p:txBody>
      </p:sp>
    </p:spTree>
    <p:extLst>
      <p:ext uri="{BB962C8B-B14F-4D97-AF65-F5344CB8AC3E}">
        <p14:creationId xmlns:p14="http://schemas.microsoft.com/office/powerpoint/2010/main" val="2746673584"/>
      </p:ext>
    </p:extLst>
  </p:cSld>
  <p:clrMapOvr>
    <a:masterClrMapping/>
  </p:clrMapOvr>
  <p:transition spd="slow" advTm="4700"/>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2FC54D8-5127-4B45-ACA2-816DF13C1F9B}"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E2E45C3-E79F-4F93-82BD-7DECCC7D96CA}" type="slidenum">
              <a:rPr lang="cs-CZ"/>
              <a:pPr>
                <a:defRPr/>
              </a:pPr>
              <a:t>‹#›</a:t>
            </a:fld>
            <a:endParaRPr lang="cs-CZ"/>
          </a:p>
        </p:txBody>
      </p:sp>
    </p:spTree>
    <p:extLst>
      <p:ext uri="{BB962C8B-B14F-4D97-AF65-F5344CB8AC3E}">
        <p14:creationId xmlns:p14="http://schemas.microsoft.com/office/powerpoint/2010/main" val="808364076"/>
      </p:ext>
    </p:extLst>
  </p:cSld>
  <p:clrMapOvr>
    <a:masterClrMapping/>
  </p:clrMapOvr>
  <p:transition spd="slow" advTm="4700"/>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41CBB14-7E73-4467-ADE9-F7CFBC26E7D9}"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01546A6-A62C-409F-B158-196CCF8848FE}" type="slidenum">
              <a:rPr lang="cs-CZ"/>
              <a:pPr>
                <a:defRPr/>
              </a:pPr>
              <a:t>‹#›</a:t>
            </a:fld>
            <a:endParaRPr lang="cs-CZ"/>
          </a:p>
        </p:txBody>
      </p:sp>
    </p:spTree>
    <p:extLst>
      <p:ext uri="{BB962C8B-B14F-4D97-AF65-F5344CB8AC3E}">
        <p14:creationId xmlns:p14="http://schemas.microsoft.com/office/powerpoint/2010/main" val="2446751028"/>
      </p:ext>
    </p:extLst>
  </p:cSld>
  <p:clrMapOvr>
    <a:masterClrMapping/>
  </p:clrMapOvr>
  <p:transition spd="slow" advTm="4700"/>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F3EE79C-35AD-4D1A-93B4-430AE60E22E8}"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A02F010-6C6D-4D85-90B9-73133B6AF86F}" type="slidenum">
              <a:rPr lang="cs-CZ"/>
              <a:pPr>
                <a:defRPr/>
              </a:pPr>
              <a:t>‹#›</a:t>
            </a:fld>
            <a:endParaRPr lang="cs-CZ"/>
          </a:p>
        </p:txBody>
      </p:sp>
    </p:spTree>
    <p:extLst>
      <p:ext uri="{BB962C8B-B14F-4D97-AF65-F5344CB8AC3E}">
        <p14:creationId xmlns:p14="http://schemas.microsoft.com/office/powerpoint/2010/main" val="2726469525"/>
      </p:ext>
    </p:extLst>
  </p:cSld>
  <p:clrMapOvr>
    <a:masterClrMapping/>
  </p:clrMapOvr>
  <p:transition spd="slow" advTm="4700"/>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7E33B99-9297-4CAE-AD25-22E582F99E37}"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B580DEC-7384-418D-B7D7-0A6BAEC5D4D8}" type="slidenum">
              <a:rPr lang="cs-CZ"/>
              <a:pPr>
                <a:defRPr/>
              </a:pPr>
              <a:t>‹#›</a:t>
            </a:fld>
            <a:endParaRPr lang="cs-CZ"/>
          </a:p>
        </p:txBody>
      </p:sp>
    </p:spTree>
    <p:extLst>
      <p:ext uri="{BB962C8B-B14F-4D97-AF65-F5344CB8AC3E}">
        <p14:creationId xmlns:p14="http://schemas.microsoft.com/office/powerpoint/2010/main" val="4040431919"/>
      </p:ext>
    </p:extLst>
  </p:cSld>
  <p:clrMapOvr>
    <a:masterClrMapping/>
  </p:clrMapOvr>
  <p:transition spd="slow" advTm="470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FA116BD-5CD6-4B41-84ED-A5D633029DF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36BD85E-81DF-44E8-B0B8-400339C6D510}" type="slidenum">
              <a:rPr lang="cs-CZ"/>
              <a:pPr>
                <a:defRPr/>
              </a:pPr>
              <a:t>‹#›</a:t>
            </a:fld>
            <a:endParaRPr lang="cs-CZ"/>
          </a:p>
        </p:txBody>
      </p:sp>
    </p:spTree>
    <p:extLst>
      <p:ext uri="{BB962C8B-B14F-4D97-AF65-F5344CB8AC3E}">
        <p14:creationId xmlns:p14="http://schemas.microsoft.com/office/powerpoint/2010/main" val="4057080762"/>
      </p:ext>
    </p:extLst>
  </p:cSld>
  <p:clrMapOvr>
    <a:masterClrMapping/>
  </p:clrMapOvr>
  <p:transition spd="slow" advTm="4700"/>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3301890-BA38-44C4-B830-78268C56BD1B}"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698A9A5-F4D0-4870-9BC0-618EE263881B}" type="slidenum">
              <a:rPr lang="cs-CZ"/>
              <a:pPr>
                <a:defRPr/>
              </a:pPr>
              <a:t>‹#›</a:t>
            </a:fld>
            <a:endParaRPr lang="cs-CZ"/>
          </a:p>
        </p:txBody>
      </p:sp>
    </p:spTree>
    <p:extLst>
      <p:ext uri="{BB962C8B-B14F-4D97-AF65-F5344CB8AC3E}">
        <p14:creationId xmlns:p14="http://schemas.microsoft.com/office/powerpoint/2010/main" val="368667856"/>
      </p:ext>
    </p:extLst>
  </p:cSld>
  <p:clrMapOvr>
    <a:masterClrMapping/>
  </p:clrMapOvr>
  <p:transition spd="slow" advTm="47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031CD832-3A5A-4BFA-B88E-CBA007F57B1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7CB3E0C5-E41E-4BF9-8CB6-EC7116FD6B45}" type="slidenum">
              <a:rPr lang="cs-CZ"/>
              <a:pPr>
                <a:defRPr/>
              </a:pPr>
              <a:t>‹#›</a:t>
            </a:fld>
            <a:endParaRPr lang="cs-CZ"/>
          </a:p>
        </p:txBody>
      </p:sp>
    </p:spTree>
    <p:extLst>
      <p:ext uri="{BB962C8B-B14F-4D97-AF65-F5344CB8AC3E}">
        <p14:creationId xmlns:p14="http://schemas.microsoft.com/office/powerpoint/2010/main" val="625847169"/>
      </p:ext>
    </p:extLst>
  </p:cSld>
  <p:clrMapOvr>
    <a:masterClrMapping/>
  </p:clrMapOvr>
  <p:transition spd="slow" advTm="4700"/>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57390AA-CFA6-436B-8AF9-5DFCBD41020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7415663-14D6-4695-B5EB-C37892B9570E}" type="slidenum">
              <a:rPr lang="cs-CZ"/>
              <a:pPr>
                <a:defRPr/>
              </a:pPr>
              <a:t>‹#›</a:t>
            </a:fld>
            <a:endParaRPr lang="cs-CZ"/>
          </a:p>
        </p:txBody>
      </p:sp>
    </p:spTree>
    <p:extLst>
      <p:ext uri="{BB962C8B-B14F-4D97-AF65-F5344CB8AC3E}">
        <p14:creationId xmlns:p14="http://schemas.microsoft.com/office/powerpoint/2010/main" val="2079466763"/>
      </p:ext>
    </p:extLst>
  </p:cSld>
  <p:clrMapOvr>
    <a:masterClrMapping/>
  </p:clrMapOvr>
  <p:transition spd="slow" advTm="4700"/>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E705665-30DD-461A-B24F-E4AEFD9BDEC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6AAEC13-92A6-4497-A804-ECE16F047447}" type="slidenum">
              <a:rPr lang="cs-CZ"/>
              <a:pPr>
                <a:defRPr/>
              </a:pPr>
              <a:t>‹#›</a:t>
            </a:fld>
            <a:endParaRPr lang="cs-CZ"/>
          </a:p>
        </p:txBody>
      </p:sp>
    </p:spTree>
    <p:extLst>
      <p:ext uri="{BB962C8B-B14F-4D97-AF65-F5344CB8AC3E}">
        <p14:creationId xmlns:p14="http://schemas.microsoft.com/office/powerpoint/2010/main" val="4162179171"/>
      </p:ext>
    </p:extLst>
  </p:cSld>
  <p:clrMapOvr>
    <a:masterClrMapping/>
  </p:clrMapOvr>
  <p:transition spd="slow" advTm="4700"/>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719F4ED-DC42-4F21-B36F-30216F0D656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7C082D8-A275-49DA-B448-9B48FE4B0A3A}" type="slidenum">
              <a:rPr lang="cs-CZ"/>
              <a:pPr>
                <a:defRPr/>
              </a:pPr>
              <a:t>‹#›</a:t>
            </a:fld>
            <a:endParaRPr lang="cs-CZ"/>
          </a:p>
        </p:txBody>
      </p:sp>
    </p:spTree>
    <p:extLst>
      <p:ext uri="{BB962C8B-B14F-4D97-AF65-F5344CB8AC3E}">
        <p14:creationId xmlns:p14="http://schemas.microsoft.com/office/powerpoint/2010/main" val="2378671084"/>
      </p:ext>
    </p:extLst>
  </p:cSld>
  <p:clrMapOvr>
    <a:masterClrMapping/>
  </p:clrMapOvr>
  <p:transition spd="slow" advTm="4700"/>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24956E-22EA-467B-BD30-BC8E6A65BC02}"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0BBD6B0-678E-4DE2-AF73-171D8E8066A6}" type="slidenum">
              <a:rPr lang="cs-CZ"/>
              <a:pPr>
                <a:defRPr/>
              </a:pPr>
              <a:t>‹#›</a:t>
            </a:fld>
            <a:endParaRPr lang="cs-CZ"/>
          </a:p>
        </p:txBody>
      </p:sp>
    </p:spTree>
    <p:extLst>
      <p:ext uri="{BB962C8B-B14F-4D97-AF65-F5344CB8AC3E}">
        <p14:creationId xmlns:p14="http://schemas.microsoft.com/office/powerpoint/2010/main" val="1615924489"/>
      </p:ext>
    </p:extLst>
  </p:cSld>
  <p:clrMapOvr>
    <a:masterClrMapping/>
  </p:clrMapOvr>
  <p:transition spd="slow" advTm="4700"/>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BB439F4-20A5-4952-8B1B-6B6D7DC4CF44}"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D462550-6539-4F48-972F-9AE0D3D7C4FA}" type="slidenum">
              <a:rPr lang="cs-CZ"/>
              <a:pPr>
                <a:defRPr/>
              </a:pPr>
              <a:t>‹#›</a:t>
            </a:fld>
            <a:endParaRPr lang="cs-CZ"/>
          </a:p>
        </p:txBody>
      </p:sp>
    </p:spTree>
    <p:extLst>
      <p:ext uri="{BB962C8B-B14F-4D97-AF65-F5344CB8AC3E}">
        <p14:creationId xmlns:p14="http://schemas.microsoft.com/office/powerpoint/2010/main" val="4127309240"/>
      </p:ext>
    </p:extLst>
  </p:cSld>
  <p:clrMapOvr>
    <a:masterClrMapping/>
  </p:clrMapOvr>
  <p:transition spd="slow" advTm="4700"/>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A4B0FB8-AD7B-4B70-8E83-EA2971E4CFD4}"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5ABE1E6-C369-413A-A7E9-27EA6754F57D}" type="slidenum">
              <a:rPr lang="cs-CZ"/>
              <a:pPr>
                <a:defRPr/>
              </a:pPr>
              <a:t>‹#›</a:t>
            </a:fld>
            <a:endParaRPr lang="cs-CZ"/>
          </a:p>
        </p:txBody>
      </p:sp>
    </p:spTree>
    <p:extLst>
      <p:ext uri="{BB962C8B-B14F-4D97-AF65-F5344CB8AC3E}">
        <p14:creationId xmlns:p14="http://schemas.microsoft.com/office/powerpoint/2010/main" val="3392806136"/>
      </p:ext>
    </p:extLst>
  </p:cSld>
  <p:clrMapOvr>
    <a:masterClrMapping/>
  </p:clrMapOvr>
  <p:transition spd="slow" advTm="4700"/>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AC6FC5-850E-4119-B9AC-6C21D8B1055A}"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394AF1F-6747-48F6-9C67-BBCB20CFE921}" type="slidenum">
              <a:rPr lang="cs-CZ"/>
              <a:pPr>
                <a:defRPr/>
              </a:pPr>
              <a:t>‹#›</a:t>
            </a:fld>
            <a:endParaRPr lang="cs-CZ"/>
          </a:p>
        </p:txBody>
      </p:sp>
    </p:spTree>
    <p:extLst>
      <p:ext uri="{BB962C8B-B14F-4D97-AF65-F5344CB8AC3E}">
        <p14:creationId xmlns:p14="http://schemas.microsoft.com/office/powerpoint/2010/main" val="650279906"/>
      </p:ext>
    </p:extLst>
  </p:cSld>
  <p:clrMapOvr>
    <a:masterClrMapping/>
  </p:clrMapOvr>
  <p:transition spd="slow" advTm="4700"/>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4B9F90-B285-478C-8352-30FCA3FA17A8}"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CBF4197-D21E-4B59-A5C9-CC8E0EAE2D41}" type="slidenum">
              <a:rPr lang="cs-CZ"/>
              <a:pPr>
                <a:defRPr/>
              </a:pPr>
              <a:t>‹#›</a:t>
            </a:fld>
            <a:endParaRPr lang="cs-CZ"/>
          </a:p>
        </p:txBody>
      </p:sp>
    </p:spTree>
    <p:extLst>
      <p:ext uri="{BB962C8B-B14F-4D97-AF65-F5344CB8AC3E}">
        <p14:creationId xmlns:p14="http://schemas.microsoft.com/office/powerpoint/2010/main" val="2309441248"/>
      </p:ext>
    </p:extLst>
  </p:cSld>
  <p:clrMapOvr>
    <a:masterClrMapping/>
  </p:clrMapOvr>
  <p:transition spd="slow" advTm="4700"/>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579E56A-4CA9-4F76-AEDF-4E7DE585EE57}"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BAEA84D-B662-4C85-B4C7-C6B5A6CB9A1D}" type="slidenum">
              <a:rPr lang="cs-CZ"/>
              <a:pPr>
                <a:defRPr/>
              </a:pPr>
              <a:t>‹#›</a:t>
            </a:fld>
            <a:endParaRPr lang="cs-CZ"/>
          </a:p>
        </p:txBody>
      </p:sp>
    </p:spTree>
    <p:extLst>
      <p:ext uri="{BB962C8B-B14F-4D97-AF65-F5344CB8AC3E}">
        <p14:creationId xmlns:p14="http://schemas.microsoft.com/office/powerpoint/2010/main" val="2349206227"/>
      </p:ext>
    </p:extLst>
  </p:cSld>
  <p:clrMapOvr>
    <a:masterClrMapping/>
  </p:clrMapOvr>
  <p:transition spd="slow" advTm="4700"/>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B6CB946-1829-4D26-82D8-D6530584E23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438C0D8-E43A-43E2-ADA6-C181CBE9F4D0}" type="slidenum">
              <a:rPr lang="cs-CZ"/>
              <a:pPr>
                <a:defRPr/>
              </a:pPr>
              <a:t>‹#›</a:t>
            </a:fld>
            <a:endParaRPr lang="cs-CZ"/>
          </a:p>
        </p:txBody>
      </p:sp>
    </p:spTree>
    <p:extLst>
      <p:ext uri="{BB962C8B-B14F-4D97-AF65-F5344CB8AC3E}">
        <p14:creationId xmlns:p14="http://schemas.microsoft.com/office/powerpoint/2010/main" val="2872511425"/>
      </p:ext>
    </p:extLst>
  </p:cSld>
  <p:clrMapOvr>
    <a:masterClrMapping/>
  </p:clrMapOvr>
  <p:transition spd="slow" advTm="47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Arial" charset="0"/>
                <a:cs typeface="+mn-cs"/>
              </a:defRPr>
            </a:lvl1pPr>
          </a:lstStyle>
          <a:p>
            <a:pPr>
              <a:defRPr/>
            </a:pPr>
            <a:fld id="{6D73ABDC-5B0B-48A5-9A46-53A253E9E9B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Arial" charset="0"/>
                <a:cs typeface="+mn-cs"/>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Arial" charset="0"/>
                <a:cs typeface="+mn-cs"/>
              </a:defRPr>
            </a:lvl1pPr>
          </a:lstStyle>
          <a:p>
            <a:pPr>
              <a:defRPr/>
            </a:pPr>
            <a:fld id="{6AD459D0-F64F-4C5A-8B95-EB8BF84365F1}" type="slidenum">
              <a:rPr lang="cs-CZ"/>
              <a:pPr>
                <a:defRPr/>
              </a:pPr>
              <a:t>‹#›</a:t>
            </a:fld>
            <a:endParaRPr lang="cs-CZ"/>
          </a:p>
        </p:txBody>
      </p:sp>
    </p:spTree>
    <p:extLst>
      <p:ext uri="{BB962C8B-B14F-4D97-AF65-F5344CB8AC3E}">
        <p14:creationId xmlns:p14="http://schemas.microsoft.com/office/powerpoint/2010/main" val="1466971206"/>
      </p:ext>
    </p:extLst>
  </p:cSld>
  <p:clrMapOvr>
    <a:masterClrMapping/>
  </p:clrMapOvr>
  <p:transition spd="slow" advTm="4700"/>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B15308-683D-4E62-A0BB-C4601D6BDCA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175395B-9CDB-41E8-ADA4-B36EC0878644}" type="slidenum">
              <a:rPr lang="cs-CZ"/>
              <a:pPr>
                <a:defRPr/>
              </a:pPr>
              <a:t>‹#›</a:t>
            </a:fld>
            <a:endParaRPr lang="cs-CZ"/>
          </a:p>
        </p:txBody>
      </p:sp>
    </p:spTree>
    <p:extLst>
      <p:ext uri="{BB962C8B-B14F-4D97-AF65-F5344CB8AC3E}">
        <p14:creationId xmlns:p14="http://schemas.microsoft.com/office/powerpoint/2010/main" val="915049477"/>
      </p:ext>
    </p:extLst>
  </p:cSld>
  <p:clrMapOvr>
    <a:masterClrMapping/>
  </p:clrMapOvr>
  <p:transition spd="slow" advTm="4700"/>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24148C1-3DD2-48DA-B04B-598EE3BDD725}"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898BD8E-6C6E-4648-8D0A-7E493CF5F36A}" type="slidenum">
              <a:rPr lang="cs-CZ"/>
              <a:pPr>
                <a:defRPr/>
              </a:pPr>
              <a:t>‹#›</a:t>
            </a:fld>
            <a:endParaRPr lang="cs-CZ"/>
          </a:p>
        </p:txBody>
      </p:sp>
    </p:spTree>
    <p:extLst>
      <p:ext uri="{BB962C8B-B14F-4D97-AF65-F5344CB8AC3E}">
        <p14:creationId xmlns:p14="http://schemas.microsoft.com/office/powerpoint/2010/main" val="3114590926"/>
      </p:ext>
    </p:extLst>
  </p:cSld>
  <p:clrMapOvr>
    <a:masterClrMapping/>
  </p:clrMapOvr>
  <p:transition spd="slow" advTm="4700"/>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4CEFEF5-BA32-4273-93A8-2EC5745F6B8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B6766B6-29D7-460C-9003-51AC30E94751}" type="slidenum">
              <a:rPr lang="cs-CZ"/>
              <a:pPr>
                <a:defRPr/>
              </a:pPr>
              <a:t>‹#›</a:t>
            </a:fld>
            <a:endParaRPr lang="cs-CZ"/>
          </a:p>
        </p:txBody>
      </p:sp>
    </p:spTree>
    <p:extLst>
      <p:ext uri="{BB962C8B-B14F-4D97-AF65-F5344CB8AC3E}">
        <p14:creationId xmlns:p14="http://schemas.microsoft.com/office/powerpoint/2010/main" val="1832046240"/>
      </p:ext>
    </p:extLst>
  </p:cSld>
  <p:clrMapOvr>
    <a:masterClrMapping/>
  </p:clrMapOvr>
  <p:transition spd="slow" advTm="4700"/>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0CB69A-E7BA-458D-9189-50A64C6C352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86060FA-7448-411D-8C40-1D2C18B07CB9}" type="slidenum">
              <a:rPr lang="cs-CZ"/>
              <a:pPr>
                <a:defRPr/>
              </a:pPr>
              <a:t>‹#›</a:t>
            </a:fld>
            <a:endParaRPr lang="cs-CZ"/>
          </a:p>
        </p:txBody>
      </p:sp>
    </p:spTree>
    <p:extLst>
      <p:ext uri="{BB962C8B-B14F-4D97-AF65-F5344CB8AC3E}">
        <p14:creationId xmlns:p14="http://schemas.microsoft.com/office/powerpoint/2010/main" val="4213780827"/>
      </p:ext>
    </p:extLst>
  </p:cSld>
  <p:clrMapOvr>
    <a:masterClrMapping/>
  </p:clrMapOvr>
  <p:transition spd="slow" advTm="4700"/>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8C58E1-24A3-4928-8168-E9467E91550F}"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8B64250-5F64-4CE2-85CB-E23E411AA0FF}" type="slidenum">
              <a:rPr lang="cs-CZ"/>
              <a:pPr>
                <a:defRPr/>
              </a:pPr>
              <a:t>‹#›</a:t>
            </a:fld>
            <a:endParaRPr lang="cs-CZ"/>
          </a:p>
        </p:txBody>
      </p:sp>
    </p:spTree>
    <p:extLst>
      <p:ext uri="{BB962C8B-B14F-4D97-AF65-F5344CB8AC3E}">
        <p14:creationId xmlns:p14="http://schemas.microsoft.com/office/powerpoint/2010/main" val="1331776986"/>
      </p:ext>
    </p:extLst>
  </p:cSld>
  <p:clrMapOvr>
    <a:masterClrMapping/>
  </p:clrMapOvr>
  <p:transition spd="slow" advTm="4700"/>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AE6C52F-01D3-44B2-AD3D-70E71108410D}"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DD7C7BE-AB07-4329-9E78-142D6236DD12}" type="slidenum">
              <a:rPr lang="cs-CZ"/>
              <a:pPr>
                <a:defRPr/>
              </a:pPr>
              <a:t>‹#›</a:t>
            </a:fld>
            <a:endParaRPr lang="cs-CZ"/>
          </a:p>
        </p:txBody>
      </p:sp>
    </p:spTree>
    <p:extLst>
      <p:ext uri="{BB962C8B-B14F-4D97-AF65-F5344CB8AC3E}">
        <p14:creationId xmlns:p14="http://schemas.microsoft.com/office/powerpoint/2010/main" val="3222181332"/>
      </p:ext>
    </p:extLst>
  </p:cSld>
  <p:clrMapOvr>
    <a:masterClrMapping/>
  </p:clrMapOvr>
  <p:transition spd="slow" advTm="4700"/>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A6CB90-A6FD-44F3-96A5-6F54F210FC5B}"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2C3C901-D66E-4FE6-A792-96478FC60806}" type="slidenum">
              <a:rPr lang="cs-CZ"/>
              <a:pPr>
                <a:defRPr/>
              </a:pPr>
              <a:t>‹#›</a:t>
            </a:fld>
            <a:endParaRPr lang="cs-CZ"/>
          </a:p>
        </p:txBody>
      </p:sp>
    </p:spTree>
    <p:extLst>
      <p:ext uri="{BB962C8B-B14F-4D97-AF65-F5344CB8AC3E}">
        <p14:creationId xmlns:p14="http://schemas.microsoft.com/office/powerpoint/2010/main" val="2027017034"/>
      </p:ext>
    </p:extLst>
  </p:cSld>
  <p:clrMapOvr>
    <a:masterClrMapping/>
  </p:clrMapOvr>
  <p:transition spd="slow" advTm="4700"/>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648FCE2-C6FA-4C07-861E-BB4DBF76F879}"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40F5CE2-B9BE-48A5-88D5-FB8851F00761}" type="slidenum">
              <a:rPr lang="cs-CZ"/>
              <a:pPr>
                <a:defRPr/>
              </a:pPr>
              <a:t>‹#›</a:t>
            </a:fld>
            <a:endParaRPr lang="cs-CZ"/>
          </a:p>
        </p:txBody>
      </p:sp>
    </p:spTree>
    <p:extLst>
      <p:ext uri="{BB962C8B-B14F-4D97-AF65-F5344CB8AC3E}">
        <p14:creationId xmlns:p14="http://schemas.microsoft.com/office/powerpoint/2010/main" val="3065054838"/>
      </p:ext>
    </p:extLst>
  </p:cSld>
  <p:clrMapOvr>
    <a:masterClrMapping/>
  </p:clrMapOvr>
  <p:transition spd="slow" advTm="4700"/>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BF12443-D7BE-4605-B271-1F7CBC86BA6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0C2264A-8EEF-444D-90A4-067A0EC556C6}" type="slidenum">
              <a:rPr lang="cs-CZ"/>
              <a:pPr>
                <a:defRPr/>
              </a:pPr>
              <a:t>‹#›</a:t>
            </a:fld>
            <a:endParaRPr lang="cs-CZ"/>
          </a:p>
        </p:txBody>
      </p:sp>
    </p:spTree>
    <p:extLst>
      <p:ext uri="{BB962C8B-B14F-4D97-AF65-F5344CB8AC3E}">
        <p14:creationId xmlns:p14="http://schemas.microsoft.com/office/powerpoint/2010/main" val="535792033"/>
      </p:ext>
    </p:extLst>
  </p:cSld>
  <p:clrMapOvr>
    <a:masterClrMapping/>
  </p:clrMapOvr>
  <p:transition spd="slow" advTm="4700"/>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A354042-4C30-4AC2-AC4C-1FE35408CD38}"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D6B3FD5-6C6F-44C2-8C37-849462EE1040}" type="slidenum">
              <a:rPr lang="cs-CZ"/>
              <a:pPr>
                <a:defRPr/>
              </a:pPr>
              <a:t>‹#›</a:t>
            </a:fld>
            <a:endParaRPr lang="cs-CZ"/>
          </a:p>
        </p:txBody>
      </p:sp>
    </p:spTree>
    <p:extLst>
      <p:ext uri="{BB962C8B-B14F-4D97-AF65-F5344CB8AC3E}">
        <p14:creationId xmlns:p14="http://schemas.microsoft.com/office/powerpoint/2010/main" val="2092619880"/>
      </p:ext>
    </p:extLst>
  </p:cSld>
  <p:clrMapOvr>
    <a:masterClrMapping/>
  </p:clrMapOvr>
  <p:transition spd="slow" advTm="47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622F8A3C-B3CF-4D33-AC8C-57EB7D96113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C8CBB1A-1D54-4DC7-983A-4DDC40F7219F}" type="slidenum">
              <a:rPr lang="cs-CZ"/>
              <a:pPr>
                <a:defRPr/>
              </a:pPr>
              <a:t>‹#›</a:t>
            </a:fld>
            <a:endParaRPr lang="cs-CZ"/>
          </a:p>
        </p:txBody>
      </p:sp>
    </p:spTree>
    <p:extLst>
      <p:ext uri="{BB962C8B-B14F-4D97-AF65-F5344CB8AC3E}">
        <p14:creationId xmlns:p14="http://schemas.microsoft.com/office/powerpoint/2010/main" val="559234905"/>
      </p:ext>
    </p:extLst>
  </p:cSld>
  <p:clrMapOvr>
    <a:masterClrMapping/>
  </p:clrMapOvr>
  <p:transition spd="slow" advTm="4700"/>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FEEB025-AE5E-476B-A920-54847B93226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87C9AF9-AE1A-4307-BE3D-07B6563647E5}" type="slidenum">
              <a:rPr lang="cs-CZ"/>
              <a:pPr>
                <a:defRPr/>
              </a:pPr>
              <a:t>‹#›</a:t>
            </a:fld>
            <a:endParaRPr lang="cs-CZ"/>
          </a:p>
        </p:txBody>
      </p:sp>
    </p:spTree>
    <p:extLst>
      <p:ext uri="{BB962C8B-B14F-4D97-AF65-F5344CB8AC3E}">
        <p14:creationId xmlns:p14="http://schemas.microsoft.com/office/powerpoint/2010/main" val="2648073408"/>
      </p:ext>
    </p:extLst>
  </p:cSld>
  <p:clrMapOvr>
    <a:masterClrMapping/>
  </p:clrMapOvr>
  <p:transition spd="slow" advTm="4700"/>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1729B89-51C4-4CDC-ABAF-8ADDB291C82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252915-68A0-4256-B973-4A04B40CFC9C}" type="slidenum">
              <a:rPr lang="cs-CZ"/>
              <a:pPr>
                <a:defRPr/>
              </a:pPr>
              <a:t>‹#›</a:t>
            </a:fld>
            <a:endParaRPr lang="cs-CZ"/>
          </a:p>
        </p:txBody>
      </p:sp>
    </p:spTree>
    <p:extLst>
      <p:ext uri="{BB962C8B-B14F-4D97-AF65-F5344CB8AC3E}">
        <p14:creationId xmlns:p14="http://schemas.microsoft.com/office/powerpoint/2010/main" val="2225936871"/>
      </p:ext>
    </p:extLst>
  </p:cSld>
  <p:clrMapOvr>
    <a:masterClrMapping/>
  </p:clrMapOvr>
  <p:transition spd="slow" advTm="4700"/>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903A4B8-F85D-4F31-A7E7-0A772F53A6F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9B512C5-7A93-4331-A3C7-4B38D5BC1D76}" type="slidenum">
              <a:rPr lang="cs-CZ"/>
              <a:pPr>
                <a:defRPr/>
              </a:pPr>
              <a:t>‹#›</a:t>
            </a:fld>
            <a:endParaRPr lang="cs-CZ"/>
          </a:p>
        </p:txBody>
      </p:sp>
    </p:spTree>
    <p:extLst>
      <p:ext uri="{BB962C8B-B14F-4D97-AF65-F5344CB8AC3E}">
        <p14:creationId xmlns:p14="http://schemas.microsoft.com/office/powerpoint/2010/main" val="1949787577"/>
      </p:ext>
    </p:extLst>
  </p:cSld>
  <p:clrMapOvr>
    <a:masterClrMapping/>
  </p:clrMapOvr>
  <p:transition spd="slow" advTm="4700"/>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AFDCB2C-2705-4D9A-B0F1-42B01250119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E63F72A-AFAF-41B4-AF4A-F62973012272}" type="slidenum">
              <a:rPr lang="cs-CZ"/>
              <a:pPr>
                <a:defRPr/>
              </a:pPr>
              <a:t>‹#›</a:t>
            </a:fld>
            <a:endParaRPr lang="cs-CZ"/>
          </a:p>
        </p:txBody>
      </p:sp>
    </p:spTree>
    <p:extLst>
      <p:ext uri="{BB962C8B-B14F-4D97-AF65-F5344CB8AC3E}">
        <p14:creationId xmlns:p14="http://schemas.microsoft.com/office/powerpoint/2010/main" val="1188425401"/>
      </p:ext>
    </p:extLst>
  </p:cSld>
  <p:clrMapOvr>
    <a:masterClrMapping/>
  </p:clrMapOvr>
  <p:transition spd="slow" advTm="4700"/>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DF13DB-2D5B-4264-9051-D5A854DD6E5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8471663-D1B1-400A-8C0D-45F82D526965}" type="slidenum">
              <a:rPr lang="cs-CZ"/>
              <a:pPr>
                <a:defRPr/>
              </a:pPr>
              <a:t>‹#›</a:t>
            </a:fld>
            <a:endParaRPr lang="cs-CZ"/>
          </a:p>
        </p:txBody>
      </p:sp>
    </p:spTree>
    <p:extLst>
      <p:ext uri="{BB962C8B-B14F-4D97-AF65-F5344CB8AC3E}">
        <p14:creationId xmlns:p14="http://schemas.microsoft.com/office/powerpoint/2010/main" val="966795390"/>
      </p:ext>
    </p:extLst>
  </p:cSld>
  <p:clrMapOvr>
    <a:masterClrMapping/>
  </p:clrMapOvr>
  <p:transition spd="slow" advTm="4700"/>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4ECD7C-7E91-4BF6-88CC-88BD3C7BBFBE}"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7D14F68-6F3B-4692-BDF8-ACB9F0A343B9}" type="slidenum">
              <a:rPr lang="cs-CZ"/>
              <a:pPr>
                <a:defRPr/>
              </a:pPr>
              <a:t>‹#›</a:t>
            </a:fld>
            <a:endParaRPr lang="cs-CZ"/>
          </a:p>
        </p:txBody>
      </p:sp>
    </p:spTree>
    <p:extLst>
      <p:ext uri="{BB962C8B-B14F-4D97-AF65-F5344CB8AC3E}">
        <p14:creationId xmlns:p14="http://schemas.microsoft.com/office/powerpoint/2010/main" val="3193749444"/>
      </p:ext>
    </p:extLst>
  </p:cSld>
  <p:clrMapOvr>
    <a:masterClrMapping/>
  </p:clrMapOvr>
  <p:transition spd="slow" advTm="4700"/>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9F172F8-67C9-434D-A8F0-83E0FB5323A7}"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CCFF128-C71C-4467-AB73-45A878B99904}" type="slidenum">
              <a:rPr lang="cs-CZ"/>
              <a:pPr>
                <a:defRPr/>
              </a:pPr>
              <a:t>‹#›</a:t>
            </a:fld>
            <a:endParaRPr lang="cs-CZ"/>
          </a:p>
        </p:txBody>
      </p:sp>
    </p:spTree>
    <p:extLst>
      <p:ext uri="{BB962C8B-B14F-4D97-AF65-F5344CB8AC3E}">
        <p14:creationId xmlns:p14="http://schemas.microsoft.com/office/powerpoint/2010/main" val="3598385302"/>
      </p:ext>
    </p:extLst>
  </p:cSld>
  <p:clrMapOvr>
    <a:masterClrMapping/>
  </p:clrMapOvr>
  <p:transition spd="slow" advTm="4700"/>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05949B-D484-4986-812B-B788E1DA3E19}"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9BC7DCD-130C-4A41-94DC-099C764811D9}" type="slidenum">
              <a:rPr lang="cs-CZ"/>
              <a:pPr>
                <a:defRPr/>
              </a:pPr>
              <a:t>‹#›</a:t>
            </a:fld>
            <a:endParaRPr lang="cs-CZ"/>
          </a:p>
        </p:txBody>
      </p:sp>
    </p:spTree>
    <p:extLst>
      <p:ext uri="{BB962C8B-B14F-4D97-AF65-F5344CB8AC3E}">
        <p14:creationId xmlns:p14="http://schemas.microsoft.com/office/powerpoint/2010/main" val="816711477"/>
      </p:ext>
    </p:extLst>
  </p:cSld>
  <p:clrMapOvr>
    <a:masterClrMapping/>
  </p:clrMapOvr>
  <p:transition spd="slow" advTm="4700"/>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8CC55E9-2834-44F8-825E-8657C1FBDB3A}"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BE7569-274D-4DFE-8281-3FE068400ADC}" type="slidenum">
              <a:rPr lang="cs-CZ"/>
              <a:pPr>
                <a:defRPr/>
              </a:pPr>
              <a:t>‹#›</a:t>
            </a:fld>
            <a:endParaRPr lang="cs-CZ"/>
          </a:p>
        </p:txBody>
      </p:sp>
    </p:spTree>
    <p:extLst>
      <p:ext uri="{BB962C8B-B14F-4D97-AF65-F5344CB8AC3E}">
        <p14:creationId xmlns:p14="http://schemas.microsoft.com/office/powerpoint/2010/main" val="3421131228"/>
      </p:ext>
    </p:extLst>
  </p:cSld>
  <p:clrMapOvr>
    <a:masterClrMapping/>
  </p:clrMapOvr>
  <p:transition spd="slow" advTm="4700"/>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E68AE47-26BE-466D-BC24-99757CD2B973}"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F523FFD-2662-452E-9CA8-25E34FF0FD95}" type="slidenum">
              <a:rPr lang="cs-CZ"/>
              <a:pPr>
                <a:defRPr/>
              </a:pPr>
              <a:t>‹#›</a:t>
            </a:fld>
            <a:endParaRPr lang="cs-CZ"/>
          </a:p>
        </p:txBody>
      </p:sp>
    </p:spTree>
    <p:extLst>
      <p:ext uri="{BB962C8B-B14F-4D97-AF65-F5344CB8AC3E}">
        <p14:creationId xmlns:p14="http://schemas.microsoft.com/office/powerpoint/2010/main" val="3825542027"/>
      </p:ext>
    </p:extLst>
  </p:cSld>
  <p:clrMapOvr>
    <a:masterClrMapping/>
  </p:clrMapOvr>
  <p:transition spd="slow" advTm="47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B155283-1904-42B8-A82A-8435C1F1AD0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A494EFE-3A9F-4A82-BC1A-E870A880F7D6}" type="slidenum">
              <a:rPr lang="cs-CZ"/>
              <a:pPr>
                <a:defRPr/>
              </a:pPr>
              <a:t>‹#›</a:t>
            </a:fld>
            <a:endParaRPr lang="cs-CZ"/>
          </a:p>
        </p:txBody>
      </p:sp>
    </p:spTree>
    <p:extLst>
      <p:ext uri="{BB962C8B-B14F-4D97-AF65-F5344CB8AC3E}">
        <p14:creationId xmlns:p14="http://schemas.microsoft.com/office/powerpoint/2010/main" val="2936481335"/>
      </p:ext>
    </p:extLst>
  </p:cSld>
  <p:clrMapOvr>
    <a:masterClrMapping/>
  </p:clrMapOvr>
  <p:transition spd="slow" advTm="4700"/>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0E3C309-DBA9-4D0E-95BA-D5AA064017D0}"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DF222B7-3EF0-4C45-9620-CEA0C1F74175}" type="slidenum">
              <a:rPr lang="cs-CZ"/>
              <a:pPr>
                <a:defRPr/>
              </a:pPr>
              <a:t>‹#›</a:t>
            </a:fld>
            <a:endParaRPr lang="cs-CZ"/>
          </a:p>
        </p:txBody>
      </p:sp>
    </p:spTree>
    <p:extLst>
      <p:ext uri="{BB962C8B-B14F-4D97-AF65-F5344CB8AC3E}">
        <p14:creationId xmlns:p14="http://schemas.microsoft.com/office/powerpoint/2010/main" val="1313552505"/>
      </p:ext>
    </p:extLst>
  </p:cSld>
  <p:clrMapOvr>
    <a:masterClrMapping/>
  </p:clrMapOvr>
  <p:transition spd="slow" advTm="4700"/>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F1A9900-FD29-4D41-B921-6F1CA4A5F22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1E6BB15-E2FC-4BC4-AB9A-ACD503704FD7}" type="slidenum">
              <a:rPr lang="cs-CZ"/>
              <a:pPr>
                <a:defRPr/>
              </a:pPr>
              <a:t>‹#›</a:t>
            </a:fld>
            <a:endParaRPr lang="cs-CZ"/>
          </a:p>
        </p:txBody>
      </p:sp>
    </p:spTree>
    <p:extLst>
      <p:ext uri="{BB962C8B-B14F-4D97-AF65-F5344CB8AC3E}">
        <p14:creationId xmlns:p14="http://schemas.microsoft.com/office/powerpoint/2010/main" val="337053333"/>
      </p:ext>
    </p:extLst>
  </p:cSld>
  <p:clrMapOvr>
    <a:masterClrMapping/>
  </p:clrMapOvr>
  <p:transition spd="slow" advTm="4700"/>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3F09DDC-6E8C-463E-8B53-6E03113276C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542E6D1-B637-4F86-ADE8-49FC4DF3A78C}" type="slidenum">
              <a:rPr lang="cs-CZ"/>
              <a:pPr>
                <a:defRPr/>
              </a:pPr>
              <a:t>‹#›</a:t>
            </a:fld>
            <a:endParaRPr lang="cs-CZ"/>
          </a:p>
        </p:txBody>
      </p:sp>
    </p:spTree>
    <p:extLst>
      <p:ext uri="{BB962C8B-B14F-4D97-AF65-F5344CB8AC3E}">
        <p14:creationId xmlns:p14="http://schemas.microsoft.com/office/powerpoint/2010/main" val="281351109"/>
      </p:ext>
    </p:extLst>
  </p:cSld>
  <p:clrMapOvr>
    <a:masterClrMapping/>
  </p:clrMapOvr>
  <p:transition spd="slow" advTm="4700"/>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2E1E30A-D7AB-4EA0-83D1-80EAAF933DF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300388D-F278-4FC8-9609-C446DF0DB9A8}" type="slidenum">
              <a:rPr lang="cs-CZ"/>
              <a:pPr>
                <a:defRPr/>
              </a:pPr>
              <a:t>‹#›</a:t>
            </a:fld>
            <a:endParaRPr lang="cs-CZ"/>
          </a:p>
        </p:txBody>
      </p:sp>
    </p:spTree>
    <p:extLst>
      <p:ext uri="{BB962C8B-B14F-4D97-AF65-F5344CB8AC3E}">
        <p14:creationId xmlns:p14="http://schemas.microsoft.com/office/powerpoint/2010/main" val="3957810630"/>
      </p:ext>
    </p:extLst>
  </p:cSld>
  <p:clrMapOvr>
    <a:masterClrMapping/>
  </p:clrMapOvr>
  <p:transition spd="slow" advTm="4700"/>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192A269-0521-41F1-BB6F-56A1B3EDDB8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E677A6C-7411-4F97-88A8-B4904A915F1A}" type="slidenum">
              <a:rPr lang="cs-CZ"/>
              <a:pPr>
                <a:defRPr/>
              </a:pPr>
              <a:t>‹#›</a:t>
            </a:fld>
            <a:endParaRPr lang="cs-CZ"/>
          </a:p>
        </p:txBody>
      </p:sp>
    </p:spTree>
    <p:extLst>
      <p:ext uri="{BB962C8B-B14F-4D97-AF65-F5344CB8AC3E}">
        <p14:creationId xmlns:p14="http://schemas.microsoft.com/office/powerpoint/2010/main" val="2887087380"/>
      </p:ext>
    </p:extLst>
  </p:cSld>
  <p:clrMapOvr>
    <a:masterClrMapping/>
  </p:clrMapOvr>
  <p:transition spd="slow" advTm="4700"/>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B816711-F82F-4922-98FF-2BEB6F21E0C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2B28B3B-BEB0-4C1C-93FF-1CBA1527A34B}" type="slidenum">
              <a:rPr lang="cs-CZ"/>
              <a:pPr>
                <a:defRPr/>
              </a:pPr>
              <a:t>‹#›</a:t>
            </a:fld>
            <a:endParaRPr lang="cs-CZ"/>
          </a:p>
        </p:txBody>
      </p:sp>
    </p:spTree>
    <p:extLst>
      <p:ext uri="{BB962C8B-B14F-4D97-AF65-F5344CB8AC3E}">
        <p14:creationId xmlns:p14="http://schemas.microsoft.com/office/powerpoint/2010/main" val="2194874385"/>
      </p:ext>
    </p:extLst>
  </p:cSld>
  <p:clrMapOvr>
    <a:masterClrMapping/>
  </p:clrMapOvr>
  <p:transition spd="slow" advTm="4700"/>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8B0F1C-52CC-41B3-BFF4-9284BED420EC}"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F13FC7E-5D4F-454C-8E2B-AA65DAC425A6}" type="slidenum">
              <a:rPr lang="cs-CZ"/>
              <a:pPr>
                <a:defRPr/>
              </a:pPr>
              <a:t>‹#›</a:t>
            </a:fld>
            <a:endParaRPr lang="cs-CZ"/>
          </a:p>
        </p:txBody>
      </p:sp>
    </p:spTree>
    <p:extLst>
      <p:ext uri="{BB962C8B-B14F-4D97-AF65-F5344CB8AC3E}">
        <p14:creationId xmlns:p14="http://schemas.microsoft.com/office/powerpoint/2010/main" val="2547159351"/>
      </p:ext>
    </p:extLst>
  </p:cSld>
  <p:clrMapOvr>
    <a:masterClrMapping/>
  </p:clrMapOvr>
  <p:transition spd="slow" advTm="4700"/>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878F79-22A8-4E60-8A8D-09E04401F7A8}"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639389F-92E9-4FFD-9FBB-5D2799ADCB65}" type="slidenum">
              <a:rPr lang="cs-CZ"/>
              <a:pPr>
                <a:defRPr/>
              </a:pPr>
              <a:t>‹#›</a:t>
            </a:fld>
            <a:endParaRPr lang="cs-CZ"/>
          </a:p>
        </p:txBody>
      </p:sp>
    </p:spTree>
    <p:extLst>
      <p:ext uri="{BB962C8B-B14F-4D97-AF65-F5344CB8AC3E}">
        <p14:creationId xmlns:p14="http://schemas.microsoft.com/office/powerpoint/2010/main" val="1525180838"/>
      </p:ext>
    </p:extLst>
  </p:cSld>
  <p:clrMapOvr>
    <a:masterClrMapping/>
  </p:clrMapOvr>
  <p:transition spd="slow" advTm="4700"/>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61F91AB-6853-499D-B5BD-D9A07F3BE261}"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9AE680-6907-43C1-8607-496BE72A5864}" type="slidenum">
              <a:rPr lang="cs-CZ"/>
              <a:pPr>
                <a:defRPr/>
              </a:pPr>
              <a:t>‹#›</a:t>
            </a:fld>
            <a:endParaRPr lang="cs-CZ"/>
          </a:p>
        </p:txBody>
      </p:sp>
    </p:spTree>
    <p:extLst>
      <p:ext uri="{BB962C8B-B14F-4D97-AF65-F5344CB8AC3E}">
        <p14:creationId xmlns:p14="http://schemas.microsoft.com/office/powerpoint/2010/main" val="3491894271"/>
      </p:ext>
    </p:extLst>
  </p:cSld>
  <p:clrMapOvr>
    <a:masterClrMapping/>
  </p:clrMapOvr>
  <p:transition spd="slow" advTm="4700"/>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2637FFC-4B6A-4CA0-95AF-9BDC608997BF}"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9238A1E-0E95-472D-B0C6-9C4F6749BC01}" type="slidenum">
              <a:rPr lang="cs-CZ"/>
              <a:pPr>
                <a:defRPr/>
              </a:pPr>
              <a:t>‹#›</a:t>
            </a:fld>
            <a:endParaRPr lang="cs-CZ"/>
          </a:p>
        </p:txBody>
      </p:sp>
    </p:spTree>
    <p:extLst>
      <p:ext uri="{BB962C8B-B14F-4D97-AF65-F5344CB8AC3E}">
        <p14:creationId xmlns:p14="http://schemas.microsoft.com/office/powerpoint/2010/main" val="1582321852"/>
      </p:ext>
    </p:extLst>
  </p:cSld>
  <p:clrMapOvr>
    <a:masterClrMapping/>
  </p:clrMapOvr>
  <p:transition spd="slow" advTm="47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22D3550-34C3-47AE-9573-83750966214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3250B3E-AAE9-4EEE-AFD0-568B6B85DBE9}" type="slidenum">
              <a:rPr lang="cs-CZ"/>
              <a:pPr>
                <a:defRPr/>
              </a:pPr>
              <a:t>‹#›</a:t>
            </a:fld>
            <a:endParaRPr lang="cs-CZ"/>
          </a:p>
        </p:txBody>
      </p:sp>
    </p:spTree>
    <p:extLst>
      <p:ext uri="{BB962C8B-B14F-4D97-AF65-F5344CB8AC3E}">
        <p14:creationId xmlns:p14="http://schemas.microsoft.com/office/powerpoint/2010/main" val="2694965548"/>
      </p:ext>
    </p:extLst>
  </p:cSld>
  <p:clrMapOvr>
    <a:masterClrMapping/>
  </p:clrMapOvr>
  <p:transition spd="slow" advTm="4700"/>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B173A0-A1AB-4703-9859-B97E66D60836}"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B0A8EAC-5D5C-4333-995C-1646EBD82C40}" type="slidenum">
              <a:rPr lang="cs-CZ"/>
              <a:pPr>
                <a:defRPr/>
              </a:pPr>
              <a:t>‹#›</a:t>
            </a:fld>
            <a:endParaRPr lang="cs-CZ"/>
          </a:p>
        </p:txBody>
      </p:sp>
    </p:spTree>
    <p:extLst>
      <p:ext uri="{BB962C8B-B14F-4D97-AF65-F5344CB8AC3E}">
        <p14:creationId xmlns:p14="http://schemas.microsoft.com/office/powerpoint/2010/main" val="874809443"/>
      </p:ext>
    </p:extLst>
  </p:cSld>
  <p:clrMapOvr>
    <a:masterClrMapping/>
  </p:clrMapOvr>
  <p:transition spd="slow" advTm="4700"/>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CDD4F92-B3BA-4A33-9E8D-020C6F487F82}"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4BC9A0A-B708-4176-B096-DBF8A87F5AC8}" type="slidenum">
              <a:rPr lang="cs-CZ"/>
              <a:pPr>
                <a:defRPr/>
              </a:pPr>
              <a:t>‹#›</a:t>
            </a:fld>
            <a:endParaRPr lang="cs-CZ"/>
          </a:p>
        </p:txBody>
      </p:sp>
    </p:spTree>
    <p:extLst>
      <p:ext uri="{BB962C8B-B14F-4D97-AF65-F5344CB8AC3E}">
        <p14:creationId xmlns:p14="http://schemas.microsoft.com/office/powerpoint/2010/main" val="3684820400"/>
      </p:ext>
    </p:extLst>
  </p:cSld>
  <p:clrMapOvr>
    <a:masterClrMapping/>
  </p:clrMapOvr>
  <p:transition spd="slow" advTm="4700"/>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87B8CE-3EDD-470C-92C3-66567720407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5ED1EE0-BD40-4B9B-ABBF-BA801527D89B}" type="slidenum">
              <a:rPr lang="cs-CZ"/>
              <a:pPr>
                <a:defRPr/>
              </a:pPr>
              <a:t>‹#›</a:t>
            </a:fld>
            <a:endParaRPr lang="cs-CZ"/>
          </a:p>
        </p:txBody>
      </p:sp>
    </p:spTree>
    <p:extLst>
      <p:ext uri="{BB962C8B-B14F-4D97-AF65-F5344CB8AC3E}">
        <p14:creationId xmlns:p14="http://schemas.microsoft.com/office/powerpoint/2010/main" val="1592605270"/>
      </p:ext>
    </p:extLst>
  </p:cSld>
  <p:clrMapOvr>
    <a:masterClrMapping/>
  </p:clrMapOvr>
  <p:transition spd="slow" advTm="4700"/>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7DDB590-FBEB-457F-B075-9CA49EE60ED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76C97-C54F-4853-A1F1-4B0B5B6E6F9B}" type="slidenum">
              <a:rPr lang="cs-CZ"/>
              <a:pPr>
                <a:defRPr/>
              </a:pPr>
              <a:t>‹#›</a:t>
            </a:fld>
            <a:endParaRPr lang="cs-CZ"/>
          </a:p>
        </p:txBody>
      </p:sp>
    </p:spTree>
    <p:extLst>
      <p:ext uri="{BB962C8B-B14F-4D97-AF65-F5344CB8AC3E}">
        <p14:creationId xmlns:p14="http://schemas.microsoft.com/office/powerpoint/2010/main" val="1986873551"/>
      </p:ext>
    </p:extLst>
  </p:cSld>
  <p:clrMapOvr>
    <a:masterClrMapping/>
  </p:clrMapOvr>
  <p:transition spd="slow" advTm="47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733FEE74-0229-43E8-A9BF-3578DB91343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B82FA50-7197-494E-837E-566999193862}" type="slidenum">
              <a:rPr lang="cs-CZ"/>
              <a:pPr>
                <a:defRPr/>
              </a:pPr>
              <a:t>‹#›</a:t>
            </a:fld>
            <a:endParaRPr lang="cs-CZ"/>
          </a:p>
        </p:txBody>
      </p:sp>
    </p:spTree>
    <p:extLst>
      <p:ext uri="{BB962C8B-B14F-4D97-AF65-F5344CB8AC3E}">
        <p14:creationId xmlns:p14="http://schemas.microsoft.com/office/powerpoint/2010/main" val="3453769978"/>
      </p:ext>
    </p:extLst>
  </p:cSld>
  <p:clrMapOvr>
    <a:masterClrMapping/>
  </p:clrMapOvr>
  <p:transition spd="slow" advTm="47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355D688-2BF9-443A-8CEA-6EA42C536655}"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258A012B-BCAF-4EF7-A79E-33EE352CFF57}" type="slidenum">
              <a:rPr lang="cs-CZ"/>
              <a:pPr>
                <a:defRPr/>
              </a:pPr>
              <a:t>‹#›</a:t>
            </a:fld>
            <a:endParaRPr lang="cs-CZ"/>
          </a:p>
        </p:txBody>
      </p:sp>
    </p:spTree>
    <p:extLst>
      <p:ext uri="{BB962C8B-B14F-4D97-AF65-F5344CB8AC3E}">
        <p14:creationId xmlns:p14="http://schemas.microsoft.com/office/powerpoint/2010/main" val="2042545996"/>
      </p:ext>
    </p:extLst>
  </p:cSld>
  <p:clrMapOvr>
    <a:masterClrMapping/>
  </p:clrMapOvr>
  <p:transition spd="slow" advTm="47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5161DA86-1011-45B7-94E6-D1F8C6B0382E}"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0CCB96E-F549-4D46-A7F1-119CFC883757}" type="slidenum">
              <a:rPr lang="cs-CZ"/>
              <a:pPr>
                <a:defRPr/>
              </a:pPr>
              <a:t>‹#›</a:t>
            </a:fld>
            <a:endParaRPr lang="cs-CZ"/>
          </a:p>
        </p:txBody>
      </p:sp>
    </p:spTree>
    <p:extLst>
      <p:ext uri="{BB962C8B-B14F-4D97-AF65-F5344CB8AC3E}">
        <p14:creationId xmlns:p14="http://schemas.microsoft.com/office/powerpoint/2010/main" val="1833758068"/>
      </p:ext>
    </p:extLst>
  </p:cSld>
  <p:clrMapOvr>
    <a:masterClrMapping/>
  </p:clrMapOvr>
  <p:transition spd="slow" advTm="47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07480641-E85E-42FC-B9DD-C8E4B4E61B43}"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8AD2E816-5581-4FF4-AAEA-9D1DACC2F77C}" type="slidenum">
              <a:rPr lang="cs-CZ"/>
              <a:pPr>
                <a:defRPr/>
              </a:pPr>
              <a:t>‹#›</a:t>
            </a:fld>
            <a:endParaRPr lang="cs-CZ"/>
          </a:p>
        </p:txBody>
      </p:sp>
    </p:spTree>
    <p:extLst>
      <p:ext uri="{BB962C8B-B14F-4D97-AF65-F5344CB8AC3E}">
        <p14:creationId xmlns:p14="http://schemas.microsoft.com/office/powerpoint/2010/main" val="1041862281"/>
      </p:ext>
    </p:extLst>
  </p:cSld>
  <p:clrMapOvr>
    <a:masterClrMapping/>
  </p:clrMapOvr>
  <p:transition spd="slow" advTm="47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8E61AB3-6CB8-4384-9670-24BFF92A507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CD9A0D0-B04D-4B24-B355-5AED98C9BC60}" type="slidenum">
              <a:rPr lang="cs-CZ"/>
              <a:pPr>
                <a:defRPr/>
              </a:pPr>
              <a:t>‹#›</a:t>
            </a:fld>
            <a:endParaRPr lang="cs-CZ"/>
          </a:p>
        </p:txBody>
      </p:sp>
    </p:spTree>
    <p:extLst>
      <p:ext uri="{BB962C8B-B14F-4D97-AF65-F5344CB8AC3E}">
        <p14:creationId xmlns:p14="http://schemas.microsoft.com/office/powerpoint/2010/main" val="2239139948"/>
      </p:ext>
    </p:extLst>
  </p:cSld>
  <p:clrMapOvr>
    <a:masterClrMapping/>
  </p:clrMapOvr>
  <p:transition spd="slow" advTm="47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8AD7D13-32ED-4DA3-A741-2EE5C1FF47D0}"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D185654-7291-46E1-A022-B012BAD9C9C3}" type="slidenum">
              <a:rPr lang="cs-CZ"/>
              <a:pPr>
                <a:defRPr/>
              </a:pPr>
              <a:t>‹#›</a:t>
            </a:fld>
            <a:endParaRPr lang="cs-CZ"/>
          </a:p>
        </p:txBody>
      </p:sp>
    </p:spTree>
    <p:extLst>
      <p:ext uri="{BB962C8B-B14F-4D97-AF65-F5344CB8AC3E}">
        <p14:creationId xmlns:p14="http://schemas.microsoft.com/office/powerpoint/2010/main" val="1234785299"/>
      </p:ext>
    </p:extLst>
  </p:cSld>
  <p:clrMapOvr>
    <a:masterClrMapping/>
  </p:clrMapOvr>
  <p:transition spd="slow" advTm="47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6CAB0F9-CC5D-4BFF-ABCB-673E167C6ACA}"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E43DCEF-1EF8-4D30-BCCC-7497021D9470}" type="slidenum">
              <a:rPr lang="cs-CZ"/>
              <a:pPr>
                <a:defRPr/>
              </a:pPr>
              <a:t>‹#›</a:t>
            </a:fld>
            <a:endParaRPr lang="cs-CZ"/>
          </a:p>
        </p:txBody>
      </p:sp>
    </p:spTree>
    <p:extLst>
      <p:ext uri="{BB962C8B-B14F-4D97-AF65-F5344CB8AC3E}">
        <p14:creationId xmlns:p14="http://schemas.microsoft.com/office/powerpoint/2010/main" val="3279565069"/>
      </p:ext>
    </p:extLst>
  </p:cSld>
  <p:clrMapOvr>
    <a:masterClrMapping/>
  </p:clrMapOvr>
  <p:transition spd="slow" advTm="47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D5FFA4D-ECAC-46FF-AEEF-3D27E6D7CC0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4E58A3B-07F3-418A-811B-3851AE68B0C8}" type="slidenum">
              <a:rPr lang="cs-CZ"/>
              <a:pPr>
                <a:defRPr/>
              </a:pPr>
              <a:t>‹#›</a:t>
            </a:fld>
            <a:endParaRPr lang="cs-CZ"/>
          </a:p>
        </p:txBody>
      </p:sp>
    </p:spTree>
    <p:extLst>
      <p:ext uri="{BB962C8B-B14F-4D97-AF65-F5344CB8AC3E}">
        <p14:creationId xmlns:p14="http://schemas.microsoft.com/office/powerpoint/2010/main" val="1351162409"/>
      </p:ext>
    </p:extLst>
  </p:cSld>
  <p:clrMapOvr>
    <a:masterClrMapping/>
  </p:clrMapOvr>
  <p:transition spd="slow" advTm="47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2C1309B-E28D-4D20-80E0-B5D2C1143E0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8A3047-A705-4DCC-A7E9-B0CC0EEF3029}" type="slidenum">
              <a:rPr lang="cs-CZ"/>
              <a:pPr>
                <a:defRPr/>
              </a:pPr>
              <a:t>‹#›</a:t>
            </a:fld>
            <a:endParaRPr lang="cs-CZ"/>
          </a:p>
        </p:txBody>
      </p:sp>
    </p:spTree>
    <p:extLst>
      <p:ext uri="{BB962C8B-B14F-4D97-AF65-F5344CB8AC3E}">
        <p14:creationId xmlns:p14="http://schemas.microsoft.com/office/powerpoint/2010/main" val="3348258856"/>
      </p:ext>
    </p:extLst>
  </p:cSld>
  <p:clrMapOvr>
    <a:masterClrMapping/>
  </p:clrMapOvr>
  <p:transition spd="slow" advTm="47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E6166DE1-BB63-4C6D-AA85-C31F7DD41FF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A782FFB-0F3B-480A-8C75-4F6AEACFCF66}" type="slidenum">
              <a:rPr lang="cs-CZ"/>
              <a:pPr>
                <a:defRPr/>
              </a:pPr>
              <a:t>‹#›</a:t>
            </a:fld>
            <a:endParaRPr lang="cs-CZ"/>
          </a:p>
        </p:txBody>
      </p:sp>
    </p:spTree>
    <p:extLst>
      <p:ext uri="{BB962C8B-B14F-4D97-AF65-F5344CB8AC3E}">
        <p14:creationId xmlns:p14="http://schemas.microsoft.com/office/powerpoint/2010/main" val="1863601348"/>
      </p:ext>
    </p:extLst>
  </p:cSld>
  <p:clrMapOvr>
    <a:masterClrMapping/>
  </p:clrMapOvr>
  <p:transition spd="slow" advTm="47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54F546D-3319-4AA1-B634-FD6CCF4A0E76}"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067F32-AFB0-43C3-A9CB-D0DC2A2C2540}" type="slidenum">
              <a:rPr lang="cs-CZ"/>
              <a:pPr>
                <a:defRPr/>
              </a:pPr>
              <a:t>‹#›</a:t>
            </a:fld>
            <a:endParaRPr lang="cs-CZ"/>
          </a:p>
        </p:txBody>
      </p:sp>
    </p:spTree>
    <p:extLst>
      <p:ext uri="{BB962C8B-B14F-4D97-AF65-F5344CB8AC3E}">
        <p14:creationId xmlns:p14="http://schemas.microsoft.com/office/powerpoint/2010/main" val="1618230724"/>
      </p:ext>
    </p:extLst>
  </p:cSld>
  <p:clrMapOvr>
    <a:masterClrMapping/>
  </p:clrMapOvr>
  <p:transition spd="slow" advTm="47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515F7F1-F149-4125-91A2-EB21F20A168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103B51B-E377-49AB-B077-247090DFC3A7}" type="slidenum">
              <a:rPr lang="cs-CZ"/>
              <a:pPr>
                <a:defRPr/>
              </a:pPr>
              <a:t>‹#›</a:t>
            </a:fld>
            <a:endParaRPr lang="cs-CZ"/>
          </a:p>
        </p:txBody>
      </p:sp>
    </p:spTree>
    <p:extLst>
      <p:ext uri="{BB962C8B-B14F-4D97-AF65-F5344CB8AC3E}">
        <p14:creationId xmlns:p14="http://schemas.microsoft.com/office/powerpoint/2010/main" val="2665044794"/>
      </p:ext>
    </p:extLst>
  </p:cSld>
  <p:clrMapOvr>
    <a:masterClrMapping/>
  </p:clrMapOvr>
  <p:transition spd="slow" advTm="47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95C672D7-C9A7-4239-9EF6-5F7C654A7C71}"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DBFD07D-9C98-46C5-BBFD-DA60BA345282}" type="slidenum">
              <a:rPr lang="cs-CZ"/>
              <a:pPr>
                <a:defRPr/>
              </a:pPr>
              <a:t>‹#›</a:t>
            </a:fld>
            <a:endParaRPr lang="cs-CZ"/>
          </a:p>
        </p:txBody>
      </p:sp>
    </p:spTree>
    <p:extLst>
      <p:ext uri="{BB962C8B-B14F-4D97-AF65-F5344CB8AC3E}">
        <p14:creationId xmlns:p14="http://schemas.microsoft.com/office/powerpoint/2010/main" val="4166590178"/>
      </p:ext>
    </p:extLst>
  </p:cSld>
  <p:clrMapOvr>
    <a:masterClrMapping/>
  </p:clrMapOvr>
  <p:transition spd="slow" advTm="47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8B2CCB8E-2A63-4774-874E-01D5F17B00A3}"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BB66D83-AD2A-4229-B16B-066E99DDFF8F}" type="slidenum">
              <a:rPr lang="cs-CZ"/>
              <a:pPr>
                <a:defRPr/>
              </a:pPr>
              <a:t>‹#›</a:t>
            </a:fld>
            <a:endParaRPr lang="cs-CZ"/>
          </a:p>
        </p:txBody>
      </p:sp>
    </p:spTree>
    <p:extLst>
      <p:ext uri="{BB962C8B-B14F-4D97-AF65-F5344CB8AC3E}">
        <p14:creationId xmlns:p14="http://schemas.microsoft.com/office/powerpoint/2010/main" val="90566143"/>
      </p:ext>
    </p:extLst>
  </p:cSld>
  <p:clrMapOvr>
    <a:masterClrMapping/>
  </p:clrMapOvr>
  <p:transition spd="slow" advTm="47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4DFFCB8D-0E40-4500-8580-4E3B99A31660}"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EA1BE45F-B8F6-4995-8057-2174EADAD9B0}" type="slidenum">
              <a:rPr lang="cs-CZ"/>
              <a:pPr>
                <a:defRPr/>
              </a:pPr>
              <a:t>‹#›</a:t>
            </a:fld>
            <a:endParaRPr lang="cs-CZ"/>
          </a:p>
        </p:txBody>
      </p:sp>
    </p:spTree>
    <p:extLst>
      <p:ext uri="{BB962C8B-B14F-4D97-AF65-F5344CB8AC3E}">
        <p14:creationId xmlns:p14="http://schemas.microsoft.com/office/powerpoint/2010/main" val="2535863321"/>
      </p:ext>
    </p:extLst>
  </p:cSld>
  <p:clrMapOvr>
    <a:masterClrMapping/>
  </p:clrMapOvr>
  <p:transition spd="slow" advTm="47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39D07F3-EB0D-4D0C-A30D-3DF072CB5F2E}"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64C49D3-27D2-4651-80D3-7604ED43E6E2}" type="slidenum">
              <a:rPr lang="cs-CZ"/>
              <a:pPr>
                <a:defRPr/>
              </a:pPr>
              <a:t>‹#›</a:t>
            </a:fld>
            <a:endParaRPr lang="cs-CZ"/>
          </a:p>
        </p:txBody>
      </p:sp>
    </p:spTree>
    <p:extLst>
      <p:ext uri="{BB962C8B-B14F-4D97-AF65-F5344CB8AC3E}">
        <p14:creationId xmlns:p14="http://schemas.microsoft.com/office/powerpoint/2010/main" val="1867228029"/>
      </p:ext>
    </p:extLst>
  </p:cSld>
  <p:clrMapOvr>
    <a:masterClrMapping/>
  </p:clrMapOvr>
  <p:transition spd="slow" advTm="47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C7637881-3698-43C0-B734-1180EBF33D04}"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C26FB1B-8E06-425B-B40F-AA0F16D9E8F5}" type="slidenum">
              <a:rPr lang="cs-CZ"/>
              <a:pPr>
                <a:defRPr/>
              </a:pPr>
              <a:t>‹#›</a:t>
            </a:fld>
            <a:endParaRPr lang="cs-CZ"/>
          </a:p>
        </p:txBody>
      </p:sp>
    </p:spTree>
    <p:extLst>
      <p:ext uri="{BB962C8B-B14F-4D97-AF65-F5344CB8AC3E}">
        <p14:creationId xmlns:p14="http://schemas.microsoft.com/office/powerpoint/2010/main" val="1366545931"/>
      </p:ext>
    </p:extLst>
  </p:cSld>
  <p:clrMapOvr>
    <a:masterClrMapping/>
  </p:clrMapOvr>
  <p:transition spd="slow" advTm="47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F7ED419-D005-49BF-9472-71E49B6115B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FC31A7B-8409-4C01-AAFF-D4DD0B93F9F2}" type="slidenum">
              <a:rPr lang="cs-CZ"/>
              <a:pPr>
                <a:defRPr/>
              </a:pPr>
              <a:t>‹#›</a:t>
            </a:fld>
            <a:endParaRPr lang="cs-CZ"/>
          </a:p>
        </p:txBody>
      </p:sp>
    </p:spTree>
    <p:extLst>
      <p:ext uri="{BB962C8B-B14F-4D97-AF65-F5344CB8AC3E}">
        <p14:creationId xmlns:p14="http://schemas.microsoft.com/office/powerpoint/2010/main" val="2991240355"/>
      </p:ext>
    </p:extLst>
  </p:cSld>
  <p:clrMapOvr>
    <a:masterClrMapping/>
  </p:clrMapOvr>
  <p:transition spd="slow" advTm="47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F330B9A-6861-458F-BDEF-2D0563EFF7E0}"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DDB22DD-2B11-40BC-A5DD-CDC76DD32CAA}" type="slidenum">
              <a:rPr lang="cs-CZ"/>
              <a:pPr>
                <a:defRPr/>
              </a:pPr>
              <a:t>‹#›</a:t>
            </a:fld>
            <a:endParaRPr lang="cs-CZ"/>
          </a:p>
        </p:txBody>
      </p:sp>
    </p:spTree>
    <p:extLst>
      <p:ext uri="{BB962C8B-B14F-4D97-AF65-F5344CB8AC3E}">
        <p14:creationId xmlns:p14="http://schemas.microsoft.com/office/powerpoint/2010/main" val="4247316536"/>
      </p:ext>
    </p:extLst>
  </p:cSld>
  <p:clrMapOvr>
    <a:masterClrMapping/>
  </p:clrMapOvr>
  <p:transition spd="slow" advTm="47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6A82F8BD-1952-4684-A546-48C5115AF042}"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7DC56CA-A6E5-4B28-9932-8F9094536E37}" type="slidenum">
              <a:rPr lang="cs-CZ"/>
              <a:pPr>
                <a:defRPr/>
              </a:pPr>
              <a:t>‹#›</a:t>
            </a:fld>
            <a:endParaRPr lang="cs-CZ"/>
          </a:p>
        </p:txBody>
      </p:sp>
    </p:spTree>
    <p:extLst>
      <p:ext uri="{BB962C8B-B14F-4D97-AF65-F5344CB8AC3E}">
        <p14:creationId xmlns:p14="http://schemas.microsoft.com/office/powerpoint/2010/main" val="3751636370"/>
      </p:ext>
    </p:extLst>
  </p:cSld>
  <p:clrMapOvr>
    <a:masterClrMapping/>
  </p:clrMapOvr>
  <p:transition spd="slow" advTm="47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F8FBFAC-B74C-4B06-9884-7FEC50A17AC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BD9E145-9CB2-4AD0-94AB-BA9AD3CA0995}" type="slidenum">
              <a:rPr lang="cs-CZ"/>
              <a:pPr>
                <a:defRPr/>
              </a:pPr>
              <a:t>‹#›</a:t>
            </a:fld>
            <a:endParaRPr lang="cs-CZ"/>
          </a:p>
        </p:txBody>
      </p:sp>
    </p:spTree>
    <p:extLst>
      <p:ext uri="{BB962C8B-B14F-4D97-AF65-F5344CB8AC3E}">
        <p14:creationId xmlns:p14="http://schemas.microsoft.com/office/powerpoint/2010/main" val="4028274154"/>
      </p:ext>
    </p:extLst>
  </p:cSld>
  <p:clrMapOvr>
    <a:masterClrMapping/>
  </p:clrMapOvr>
  <p:transition spd="slow" advTm="47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6C35267F-EDD0-42F7-8FAF-F00B8AD7B05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2F019AB-0CCD-4262-B730-2BE58F9A8549}" type="slidenum">
              <a:rPr lang="cs-CZ"/>
              <a:pPr>
                <a:defRPr/>
              </a:pPr>
              <a:t>‹#›</a:t>
            </a:fld>
            <a:endParaRPr lang="cs-CZ"/>
          </a:p>
        </p:txBody>
      </p:sp>
    </p:spTree>
    <p:extLst>
      <p:ext uri="{BB962C8B-B14F-4D97-AF65-F5344CB8AC3E}">
        <p14:creationId xmlns:p14="http://schemas.microsoft.com/office/powerpoint/2010/main" val="1676565754"/>
      </p:ext>
    </p:extLst>
  </p:cSld>
  <p:clrMapOvr>
    <a:masterClrMapping/>
  </p:clrMapOvr>
  <p:transition spd="slow" advTm="47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698FC28-7E54-40D6-8FCF-DC3EBB5E632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B6CA49C-CA3D-4BBF-8C96-D53EB8AB8BFD}" type="slidenum">
              <a:rPr lang="cs-CZ"/>
              <a:pPr>
                <a:defRPr/>
              </a:pPr>
              <a:t>‹#›</a:t>
            </a:fld>
            <a:endParaRPr lang="cs-CZ"/>
          </a:p>
        </p:txBody>
      </p:sp>
    </p:spTree>
    <p:extLst>
      <p:ext uri="{BB962C8B-B14F-4D97-AF65-F5344CB8AC3E}">
        <p14:creationId xmlns:p14="http://schemas.microsoft.com/office/powerpoint/2010/main" val="1375520704"/>
      </p:ext>
    </p:extLst>
  </p:cSld>
  <p:clrMapOvr>
    <a:masterClrMapping/>
  </p:clrMapOvr>
  <p:transition spd="slow" advTm="47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4ED49C8E-33C4-44CA-A00E-55612F8DD05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FC94B4F-69C3-4A13-9033-6D5412337638}" type="slidenum">
              <a:rPr lang="cs-CZ"/>
              <a:pPr>
                <a:defRPr/>
              </a:pPr>
              <a:t>‹#›</a:t>
            </a:fld>
            <a:endParaRPr lang="cs-CZ"/>
          </a:p>
        </p:txBody>
      </p:sp>
    </p:spTree>
    <p:extLst>
      <p:ext uri="{BB962C8B-B14F-4D97-AF65-F5344CB8AC3E}">
        <p14:creationId xmlns:p14="http://schemas.microsoft.com/office/powerpoint/2010/main" val="796103437"/>
      </p:ext>
    </p:extLst>
  </p:cSld>
  <p:clrMapOvr>
    <a:masterClrMapping/>
  </p:clrMapOvr>
  <p:transition spd="slow" advTm="47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B5B1568B-5970-44A6-AD7B-26131CFB3F2A}"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08A1FFD-421E-4191-9736-2EA1AF5A3210}" type="slidenum">
              <a:rPr lang="cs-CZ"/>
              <a:pPr>
                <a:defRPr/>
              </a:pPr>
              <a:t>‹#›</a:t>
            </a:fld>
            <a:endParaRPr lang="cs-CZ"/>
          </a:p>
        </p:txBody>
      </p:sp>
    </p:spTree>
    <p:extLst>
      <p:ext uri="{BB962C8B-B14F-4D97-AF65-F5344CB8AC3E}">
        <p14:creationId xmlns:p14="http://schemas.microsoft.com/office/powerpoint/2010/main" val="3152730907"/>
      </p:ext>
    </p:extLst>
  </p:cSld>
  <p:clrMapOvr>
    <a:masterClrMapping/>
  </p:clrMapOvr>
  <p:transition spd="slow" advTm="47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8E1DCD10-64E5-4BDA-B1DE-D26B6FEE09B3}"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F64FC16C-3BE2-4331-9C09-AA4B8AFC2F3B}" type="slidenum">
              <a:rPr lang="cs-CZ"/>
              <a:pPr>
                <a:defRPr/>
              </a:pPr>
              <a:t>‹#›</a:t>
            </a:fld>
            <a:endParaRPr lang="cs-CZ"/>
          </a:p>
        </p:txBody>
      </p:sp>
    </p:spTree>
    <p:extLst>
      <p:ext uri="{BB962C8B-B14F-4D97-AF65-F5344CB8AC3E}">
        <p14:creationId xmlns:p14="http://schemas.microsoft.com/office/powerpoint/2010/main" val="2517469186"/>
      </p:ext>
    </p:extLst>
  </p:cSld>
  <p:clrMapOvr>
    <a:masterClrMapping/>
  </p:clrMapOvr>
  <p:transition spd="slow" advTm="47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AC874B7-03B1-4C11-9707-46CC2D89B78D}"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B8F197C-06DC-401B-82A4-4269124D51B6}" type="slidenum">
              <a:rPr lang="cs-CZ"/>
              <a:pPr>
                <a:defRPr/>
              </a:pPr>
              <a:t>‹#›</a:t>
            </a:fld>
            <a:endParaRPr lang="cs-CZ"/>
          </a:p>
        </p:txBody>
      </p:sp>
    </p:spTree>
    <p:extLst>
      <p:ext uri="{BB962C8B-B14F-4D97-AF65-F5344CB8AC3E}">
        <p14:creationId xmlns:p14="http://schemas.microsoft.com/office/powerpoint/2010/main" val="1743213073"/>
      </p:ext>
    </p:extLst>
  </p:cSld>
  <p:clrMapOvr>
    <a:masterClrMapping/>
  </p:clrMapOvr>
  <p:transition spd="slow" advTm="47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64C189A5-BE85-4E54-958E-011D608BA35B}"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A47AC7CE-202F-448F-8FAD-C5B78F952947}" type="slidenum">
              <a:rPr lang="cs-CZ"/>
              <a:pPr>
                <a:defRPr/>
              </a:pPr>
              <a:t>‹#›</a:t>
            </a:fld>
            <a:endParaRPr lang="cs-CZ"/>
          </a:p>
        </p:txBody>
      </p:sp>
    </p:spTree>
    <p:extLst>
      <p:ext uri="{BB962C8B-B14F-4D97-AF65-F5344CB8AC3E}">
        <p14:creationId xmlns:p14="http://schemas.microsoft.com/office/powerpoint/2010/main" val="2255027427"/>
      </p:ext>
    </p:extLst>
  </p:cSld>
  <p:clrMapOvr>
    <a:masterClrMapping/>
  </p:clrMapOvr>
  <p:transition spd="slow" advTm="47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26437B3-EF5B-4F08-B4E8-E3388F836048}"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E44E7E5-AE74-46E5-B61E-92EB4461809F}" type="slidenum">
              <a:rPr lang="cs-CZ"/>
              <a:pPr>
                <a:defRPr/>
              </a:pPr>
              <a:t>‹#›</a:t>
            </a:fld>
            <a:endParaRPr lang="cs-CZ"/>
          </a:p>
        </p:txBody>
      </p:sp>
    </p:spTree>
    <p:extLst>
      <p:ext uri="{BB962C8B-B14F-4D97-AF65-F5344CB8AC3E}">
        <p14:creationId xmlns:p14="http://schemas.microsoft.com/office/powerpoint/2010/main" val="2457155324"/>
      </p:ext>
    </p:extLst>
  </p:cSld>
  <p:clrMapOvr>
    <a:masterClrMapping/>
  </p:clrMapOvr>
  <p:transition spd="slow" advTm="47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3A24F-9B28-4CFC-A5E6-384E6E44ED63}"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E4E0842-B899-434C-BDF4-B27CC0C34287}" type="slidenum">
              <a:rPr lang="cs-CZ"/>
              <a:pPr>
                <a:defRPr/>
              </a:pPr>
              <a:t>‹#›</a:t>
            </a:fld>
            <a:endParaRPr lang="cs-CZ"/>
          </a:p>
        </p:txBody>
      </p:sp>
    </p:spTree>
    <p:extLst>
      <p:ext uri="{BB962C8B-B14F-4D97-AF65-F5344CB8AC3E}">
        <p14:creationId xmlns:p14="http://schemas.microsoft.com/office/powerpoint/2010/main" val="1844382337"/>
      </p:ext>
    </p:extLst>
  </p:cSld>
  <p:clrMapOvr>
    <a:masterClrMapping/>
  </p:clrMapOvr>
  <p:transition spd="slow" advTm="47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E51D768-B135-49DD-B471-1573A82D514A}"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9438B39-0278-4E12-AD12-1168BDB573BE}" type="slidenum">
              <a:rPr lang="cs-CZ"/>
              <a:pPr>
                <a:defRPr/>
              </a:pPr>
              <a:t>‹#›</a:t>
            </a:fld>
            <a:endParaRPr lang="cs-CZ"/>
          </a:p>
        </p:txBody>
      </p:sp>
    </p:spTree>
    <p:extLst>
      <p:ext uri="{BB962C8B-B14F-4D97-AF65-F5344CB8AC3E}">
        <p14:creationId xmlns:p14="http://schemas.microsoft.com/office/powerpoint/2010/main" val="391368182"/>
      </p:ext>
    </p:extLst>
  </p:cSld>
  <p:clrMapOvr>
    <a:masterClrMapping/>
  </p:clrMapOvr>
  <p:transition spd="slow" advTm="47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77848CE-339F-49E8-A5CC-E9017824846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4CCDB02-38E3-421C-AAB2-12C5F081F084}" type="slidenum">
              <a:rPr lang="cs-CZ"/>
              <a:pPr>
                <a:defRPr/>
              </a:pPr>
              <a:t>‹#›</a:t>
            </a:fld>
            <a:endParaRPr lang="cs-CZ"/>
          </a:p>
        </p:txBody>
      </p:sp>
    </p:spTree>
    <p:extLst>
      <p:ext uri="{BB962C8B-B14F-4D97-AF65-F5344CB8AC3E}">
        <p14:creationId xmlns:p14="http://schemas.microsoft.com/office/powerpoint/2010/main" val="1090862127"/>
      </p:ext>
    </p:extLst>
  </p:cSld>
  <p:clrMapOvr>
    <a:masterClrMapping/>
  </p:clrMapOvr>
  <p:transition spd="slow" advTm="47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03ED829-145A-49CC-B189-66F2E4864C3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9C6569F-6665-4030-8AA9-6343DD2E8B51}" type="slidenum">
              <a:rPr lang="cs-CZ"/>
              <a:pPr>
                <a:defRPr/>
              </a:pPr>
              <a:t>‹#›</a:t>
            </a:fld>
            <a:endParaRPr lang="cs-CZ"/>
          </a:p>
        </p:txBody>
      </p:sp>
    </p:spTree>
    <p:extLst>
      <p:ext uri="{BB962C8B-B14F-4D97-AF65-F5344CB8AC3E}">
        <p14:creationId xmlns:p14="http://schemas.microsoft.com/office/powerpoint/2010/main" val="1964263136"/>
      </p:ext>
    </p:extLst>
  </p:cSld>
  <p:clrMapOvr>
    <a:masterClrMapping/>
  </p:clrMapOvr>
  <p:transition spd="slow" advTm="47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989E82C0-675B-4F00-9A0E-3306A59F9361}"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501C837-1D99-45E3-B670-D2CF6FAAF6A8}" type="slidenum">
              <a:rPr lang="cs-CZ"/>
              <a:pPr>
                <a:defRPr/>
              </a:pPr>
              <a:t>‹#›</a:t>
            </a:fld>
            <a:endParaRPr lang="cs-CZ"/>
          </a:p>
        </p:txBody>
      </p:sp>
    </p:spTree>
    <p:extLst>
      <p:ext uri="{BB962C8B-B14F-4D97-AF65-F5344CB8AC3E}">
        <p14:creationId xmlns:p14="http://schemas.microsoft.com/office/powerpoint/2010/main" val="1427782742"/>
      </p:ext>
    </p:extLst>
  </p:cSld>
  <p:clrMapOvr>
    <a:masterClrMapping/>
  </p:clrMapOvr>
  <p:transition spd="slow" advTm="47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1F75203-AE52-4044-91B3-B1C063A6ADD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47E94DC-2830-4EA2-AB03-CBA8C8FAE690}" type="slidenum">
              <a:rPr lang="cs-CZ"/>
              <a:pPr>
                <a:defRPr/>
              </a:pPr>
              <a:t>‹#›</a:t>
            </a:fld>
            <a:endParaRPr lang="cs-CZ"/>
          </a:p>
        </p:txBody>
      </p:sp>
    </p:spTree>
    <p:extLst>
      <p:ext uri="{BB962C8B-B14F-4D97-AF65-F5344CB8AC3E}">
        <p14:creationId xmlns:p14="http://schemas.microsoft.com/office/powerpoint/2010/main" val="1334928835"/>
      </p:ext>
    </p:extLst>
  </p:cSld>
  <p:clrMapOvr>
    <a:masterClrMapping/>
  </p:clrMapOvr>
  <p:transition spd="slow" advTm="47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4164432-56C8-4B6A-BBAF-3DA68D6B9395}"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12DC72B-BBA5-4D72-A5C9-C82531B2BD22}" type="slidenum">
              <a:rPr lang="cs-CZ"/>
              <a:pPr>
                <a:defRPr/>
              </a:pPr>
              <a:t>‹#›</a:t>
            </a:fld>
            <a:endParaRPr lang="cs-CZ"/>
          </a:p>
        </p:txBody>
      </p:sp>
    </p:spTree>
    <p:extLst>
      <p:ext uri="{BB962C8B-B14F-4D97-AF65-F5344CB8AC3E}">
        <p14:creationId xmlns:p14="http://schemas.microsoft.com/office/powerpoint/2010/main" val="217964079"/>
      </p:ext>
    </p:extLst>
  </p:cSld>
  <p:clrMapOvr>
    <a:masterClrMapping/>
  </p:clrMapOvr>
  <p:transition spd="slow" advTm="47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B77BFFCF-2870-4386-B893-005F89AED75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BB01609-4B57-4579-A840-E7BF90079F42}" type="slidenum">
              <a:rPr lang="cs-CZ"/>
              <a:pPr>
                <a:defRPr/>
              </a:pPr>
              <a:t>‹#›</a:t>
            </a:fld>
            <a:endParaRPr lang="cs-CZ"/>
          </a:p>
        </p:txBody>
      </p:sp>
    </p:spTree>
    <p:extLst>
      <p:ext uri="{BB962C8B-B14F-4D97-AF65-F5344CB8AC3E}">
        <p14:creationId xmlns:p14="http://schemas.microsoft.com/office/powerpoint/2010/main" val="697889250"/>
      </p:ext>
    </p:extLst>
  </p:cSld>
  <p:clrMapOvr>
    <a:masterClrMapping/>
  </p:clrMapOvr>
  <p:transition spd="slow" advTm="47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BAD6EE2-FB40-4D27-8421-EE0863CBDAFA}"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CDEE237-51B9-4858-BA32-CE8E2BD5D37F}" type="slidenum">
              <a:rPr lang="cs-CZ"/>
              <a:pPr>
                <a:defRPr/>
              </a:pPr>
              <a:t>‹#›</a:t>
            </a:fld>
            <a:endParaRPr lang="cs-CZ"/>
          </a:p>
        </p:txBody>
      </p:sp>
    </p:spTree>
    <p:extLst>
      <p:ext uri="{BB962C8B-B14F-4D97-AF65-F5344CB8AC3E}">
        <p14:creationId xmlns:p14="http://schemas.microsoft.com/office/powerpoint/2010/main" val="2539375068"/>
      </p:ext>
    </p:extLst>
  </p:cSld>
  <p:clrMapOvr>
    <a:masterClrMapping/>
  </p:clrMapOvr>
  <p:transition spd="slow" advTm="470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4F55208-FF13-48D9-806F-05FBEF86F668}"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9010EC3-D8A0-4A2C-8AF1-3CF70CFCA900}" type="slidenum">
              <a:rPr lang="cs-CZ"/>
              <a:pPr>
                <a:defRPr/>
              </a:pPr>
              <a:t>‹#›</a:t>
            </a:fld>
            <a:endParaRPr lang="cs-CZ"/>
          </a:p>
        </p:txBody>
      </p:sp>
    </p:spTree>
    <p:extLst>
      <p:ext uri="{BB962C8B-B14F-4D97-AF65-F5344CB8AC3E}">
        <p14:creationId xmlns:p14="http://schemas.microsoft.com/office/powerpoint/2010/main" val="2125947257"/>
      </p:ext>
    </p:extLst>
  </p:cSld>
  <p:clrMapOvr>
    <a:masterClrMapping/>
  </p:clrMapOvr>
  <p:transition spd="slow" advTm="47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92517EDB-2007-40B9-9AED-08F813A7B099}"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FD3347BC-C74C-4140-B3A3-F84C961F0568}" type="slidenum">
              <a:rPr lang="cs-CZ"/>
              <a:pPr>
                <a:defRPr/>
              </a:pPr>
              <a:t>‹#›</a:t>
            </a:fld>
            <a:endParaRPr lang="cs-CZ"/>
          </a:p>
        </p:txBody>
      </p:sp>
    </p:spTree>
    <p:extLst>
      <p:ext uri="{BB962C8B-B14F-4D97-AF65-F5344CB8AC3E}">
        <p14:creationId xmlns:p14="http://schemas.microsoft.com/office/powerpoint/2010/main" val="978000212"/>
      </p:ext>
    </p:extLst>
  </p:cSld>
  <p:clrMapOvr>
    <a:masterClrMapping/>
  </p:clrMapOvr>
  <p:transition spd="slow" advTm="47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EB096DD0-69CE-4877-8180-2FB2E52CF032}"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18178F98-255B-4474-B7BB-7B41647A2228}" type="slidenum">
              <a:rPr lang="cs-CZ"/>
              <a:pPr>
                <a:defRPr/>
              </a:pPr>
              <a:t>‹#›</a:t>
            </a:fld>
            <a:endParaRPr lang="cs-CZ"/>
          </a:p>
        </p:txBody>
      </p:sp>
    </p:spTree>
    <p:extLst>
      <p:ext uri="{BB962C8B-B14F-4D97-AF65-F5344CB8AC3E}">
        <p14:creationId xmlns:p14="http://schemas.microsoft.com/office/powerpoint/2010/main" val="3727748382"/>
      </p:ext>
    </p:extLst>
  </p:cSld>
  <p:clrMapOvr>
    <a:masterClrMapping/>
  </p:clrMapOvr>
  <p:transition spd="slow" advTm="47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529C8FA-27E2-4787-8C5B-EDC2819022BF}"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1E4F673-A324-4052-90C1-135CE3EFA380}" type="slidenum">
              <a:rPr lang="cs-CZ"/>
              <a:pPr>
                <a:defRPr/>
              </a:pPr>
              <a:t>‹#›</a:t>
            </a:fld>
            <a:endParaRPr lang="cs-CZ"/>
          </a:p>
        </p:txBody>
      </p:sp>
    </p:spTree>
    <p:extLst>
      <p:ext uri="{BB962C8B-B14F-4D97-AF65-F5344CB8AC3E}">
        <p14:creationId xmlns:p14="http://schemas.microsoft.com/office/powerpoint/2010/main" val="1457040331"/>
      </p:ext>
    </p:extLst>
  </p:cSld>
  <p:clrMapOvr>
    <a:masterClrMapping/>
  </p:clrMapOvr>
  <p:transition spd="slow" advTm="47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EBD8911-C52B-4B9B-9D36-12A226E25893}"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5F85320-8E42-43A2-AE04-ACB1607A46BC}" type="slidenum">
              <a:rPr lang="cs-CZ"/>
              <a:pPr>
                <a:defRPr/>
              </a:pPr>
              <a:t>‹#›</a:t>
            </a:fld>
            <a:endParaRPr lang="cs-CZ"/>
          </a:p>
        </p:txBody>
      </p:sp>
    </p:spTree>
    <p:extLst>
      <p:ext uri="{BB962C8B-B14F-4D97-AF65-F5344CB8AC3E}">
        <p14:creationId xmlns:p14="http://schemas.microsoft.com/office/powerpoint/2010/main" val="4170752970"/>
      </p:ext>
    </p:extLst>
  </p:cSld>
  <p:clrMapOvr>
    <a:masterClrMapping/>
  </p:clrMapOvr>
  <p:transition spd="slow" advTm="47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39378CB-C8E9-4C05-B249-67A2DEE52B0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C3CA846-5FF7-4319-BC30-C47EC1C89B15}" type="slidenum">
              <a:rPr lang="cs-CZ"/>
              <a:pPr>
                <a:defRPr/>
              </a:pPr>
              <a:t>‹#›</a:t>
            </a:fld>
            <a:endParaRPr lang="cs-CZ"/>
          </a:p>
        </p:txBody>
      </p:sp>
    </p:spTree>
    <p:extLst>
      <p:ext uri="{BB962C8B-B14F-4D97-AF65-F5344CB8AC3E}">
        <p14:creationId xmlns:p14="http://schemas.microsoft.com/office/powerpoint/2010/main" val="3516298273"/>
      </p:ext>
    </p:extLst>
  </p:cSld>
  <p:clrMapOvr>
    <a:masterClrMapping/>
  </p:clrMapOvr>
  <p:transition spd="slow" advTm="47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B00AC49-4C2C-4FA9-98B8-82DA54C5DC5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FEF54FD-9B9A-4E6B-842D-9677DB2DB9DD}" type="slidenum">
              <a:rPr lang="cs-CZ"/>
              <a:pPr>
                <a:defRPr/>
              </a:pPr>
              <a:t>‹#›</a:t>
            </a:fld>
            <a:endParaRPr lang="cs-CZ"/>
          </a:p>
        </p:txBody>
      </p:sp>
    </p:spTree>
    <p:extLst>
      <p:ext uri="{BB962C8B-B14F-4D97-AF65-F5344CB8AC3E}">
        <p14:creationId xmlns:p14="http://schemas.microsoft.com/office/powerpoint/2010/main" val="4003428641"/>
      </p:ext>
    </p:extLst>
  </p:cSld>
  <p:clrMapOvr>
    <a:masterClrMapping/>
  </p:clrMapOvr>
  <p:transition spd="slow" advTm="47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1D7B851-5AFD-4864-98C6-A8BE4B56F163}"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84EEC5D-CCA8-49AA-9F85-CC694358E5F6}" type="slidenum">
              <a:rPr lang="cs-CZ"/>
              <a:pPr>
                <a:defRPr/>
              </a:pPr>
              <a:t>‹#›</a:t>
            </a:fld>
            <a:endParaRPr lang="cs-CZ"/>
          </a:p>
        </p:txBody>
      </p:sp>
    </p:spTree>
    <p:extLst>
      <p:ext uri="{BB962C8B-B14F-4D97-AF65-F5344CB8AC3E}">
        <p14:creationId xmlns:p14="http://schemas.microsoft.com/office/powerpoint/2010/main" val="3348666040"/>
      </p:ext>
    </p:extLst>
  </p:cSld>
  <p:clrMapOvr>
    <a:masterClrMapping/>
  </p:clrMapOvr>
  <p:transition spd="slow" advTm="47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2BED628-0B77-4942-AD8E-0FFF9B5C64D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0F39110-8D8C-473C-8A8E-FFBACA60D4FB}" type="slidenum">
              <a:rPr lang="cs-CZ"/>
              <a:pPr>
                <a:defRPr/>
              </a:pPr>
              <a:t>‹#›</a:t>
            </a:fld>
            <a:endParaRPr lang="cs-CZ"/>
          </a:p>
        </p:txBody>
      </p:sp>
    </p:spTree>
    <p:extLst>
      <p:ext uri="{BB962C8B-B14F-4D97-AF65-F5344CB8AC3E}">
        <p14:creationId xmlns:p14="http://schemas.microsoft.com/office/powerpoint/2010/main" val="3281912932"/>
      </p:ext>
    </p:extLst>
  </p:cSld>
  <p:clrMapOvr>
    <a:masterClrMapping/>
  </p:clrMapOvr>
  <p:transition spd="slow" advTm="47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2E369EA-1E69-4C2D-9277-8F1550ACB52F}"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79E7DC-8F80-49EE-98D8-7484BEA1C97D}" type="slidenum">
              <a:rPr lang="cs-CZ"/>
              <a:pPr>
                <a:defRPr/>
              </a:pPr>
              <a:t>‹#›</a:t>
            </a:fld>
            <a:endParaRPr lang="cs-CZ"/>
          </a:p>
        </p:txBody>
      </p:sp>
    </p:spTree>
    <p:extLst>
      <p:ext uri="{BB962C8B-B14F-4D97-AF65-F5344CB8AC3E}">
        <p14:creationId xmlns:p14="http://schemas.microsoft.com/office/powerpoint/2010/main" val="4047022249"/>
      </p:ext>
    </p:extLst>
  </p:cSld>
  <p:clrMapOvr>
    <a:masterClrMapping/>
  </p:clrMapOvr>
  <p:transition spd="slow" advTm="47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887DBFBC-343D-41DA-957F-B50CCFCC18A0}"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F195AD43-4156-4AC9-B064-0BA90A17D7BC}" type="slidenum">
              <a:rPr lang="cs-CZ"/>
              <a:pPr>
                <a:defRPr/>
              </a:pPr>
              <a:t>‹#›</a:t>
            </a:fld>
            <a:endParaRPr lang="cs-CZ"/>
          </a:p>
        </p:txBody>
      </p:sp>
    </p:spTree>
    <p:extLst>
      <p:ext uri="{BB962C8B-B14F-4D97-AF65-F5344CB8AC3E}">
        <p14:creationId xmlns:p14="http://schemas.microsoft.com/office/powerpoint/2010/main" val="1782207461"/>
      </p:ext>
    </p:extLst>
  </p:cSld>
  <p:clrMapOvr>
    <a:masterClrMapping/>
  </p:clrMapOvr>
  <p:transition spd="slow" advTm="470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F3A18CA-68A2-4DB1-9AA1-76F0A6457108}"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567FF8F-62A6-4C69-8830-6D8975E3CB82}" type="slidenum">
              <a:rPr lang="cs-CZ"/>
              <a:pPr>
                <a:defRPr/>
              </a:pPr>
              <a:t>‹#›</a:t>
            </a:fld>
            <a:endParaRPr lang="cs-CZ"/>
          </a:p>
        </p:txBody>
      </p:sp>
    </p:spTree>
    <p:extLst>
      <p:ext uri="{BB962C8B-B14F-4D97-AF65-F5344CB8AC3E}">
        <p14:creationId xmlns:p14="http://schemas.microsoft.com/office/powerpoint/2010/main" val="3173928039"/>
      </p:ext>
    </p:extLst>
  </p:cSld>
  <p:clrMapOvr>
    <a:masterClrMapping/>
  </p:clrMapOvr>
  <p:transition spd="slow" advTm="47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4A429F8-DE5C-47B6-8315-51BD26723475}"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BF57F40-7387-4627-937E-E33F723A228C}" type="slidenum">
              <a:rPr lang="cs-CZ"/>
              <a:pPr>
                <a:defRPr/>
              </a:pPr>
              <a:t>‹#›</a:t>
            </a:fld>
            <a:endParaRPr lang="cs-CZ"/>
          </a:p>
        </p:txBody>
      </p:sp>
    </p:spTree>
    <p:extLst>
      <p:ext uri="{BB962C8B-B14F-4D97-AF65-F5344CB8AC3E}">
        <p14:creationId xmlns:p14="http://schemas.microsoft.com/office/powerpoint/2010/main" val="1204551123"/>
      </p:ext>
    </p:extLst>
  </p:cSld>
  <p:clrMapOvr>
    <a:masterClrMapping/>
  </p:clrMapOvr>
  <p:transition spd="slow" advTm="47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7B2EA37-2B07-4E15-A32F-4355C3515131}"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6B6E9A8-1C85-4388-9DB5-F18AE3D6379D}" type="slidenum">
              <a:rPr lang="cs-CZ"/>
              <a:pPr>
                <a:defRPr/>
              </a:pPr>
              <a:t>‹#›</a:t>
            </a:fld>
            <a:endParaRPr lang="cs-CZ"/>
          </a:p>
        </p:txBody>
      </p:sp>
    </p:spTree>
    <p:extLst>
      <p:ext uri="{BB962C8B-B14F-4D97-AF65-F5344CB8AC3E}">
        <p14:creationId xmlns:p14="http://schemas.microsoft.com/office/powerpoint/2010/main" val="2819579557"/>
      </p:ext>
    </p:extLst>
  </p:cSld>
  <p:clrMapOvr>
    <a:masterClrMapping/>
  </p:clrMapOvr>
  <p:transition spd="slow" advTm="47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A89F459-6EF7-45CF-9E78-C7275CB36523}"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FCDB3E3-4332-4E96-9925-0789A5A8FB1D}" type="slidenum">
              <a:rPr lang="cs-CZ"/>
              <a:pPr>
                <a:defRPr/>
              </a:pPr>
              <a:t>‹#›</a:t>
            </a:fld>
            <a:endParaRPr lang="cs-CZ"/>
          </a:p>
        </p:txBody>
      </p:sp>
    </p:spTree>
    <p:extLst>
      <p:ext uri="{BB962C8B-B14F-4D97-AF65-F5344CB8AC3E}">
        <p14:creationId xmlns:p14="http://schemas.microsoft.com/office/powerpoint/2010/main" val="1638091050"/>
      </p:ext>
    </p:extLst>
  </p:cSld>
  <p:clrMapOvr>
    <a:masterClrMapping/>
  </p:clrMapOvr>
  <p:transition spd="slow" advTm="47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2C3671D-452D-4471-9846-28327DF0A0C4}"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B9CC3E8-6C6F-44DB-86A0-F1A44E1B49F5}" type="slidenum">
              <a:rPr lang="cs-CZ"/>
              <a:pPr>
                <a:defRPr/>
              </a:pPr>
              <a:t>‹#›</a:t>
            </a:fld>
            <a:endParaRPr lang="cs-CZ"/>
          </a:p>
        </p:txBody>
      </p:sp>
    </p:spTree>
    <p:extLst>
      <p:ext uri="{BB962C8B-B14F-4D97-AF65-F5344CB8AC3E}">
        <p14:creationId xmlns:p14="http://schemas.microsoft.com/office/powerpoint/2010/main" val="2896980462"/>
      </p:ext>
    </p:extLst>
  </p:cSld>
  <p:clrMapOvr>
    <a:masterClrMapping/>
  </p:clrMapOvr>
  <p:transition spd="slow" advTm="47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F53A00-3979-44F9-A200-980CB3411B75}"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587B063-7BCF-412F-8750-4F38B62B2BBF}" type="slidenum">
              <a:rPr lang="cs-CZ"/>
              <a:pPr>
                <a:defRPr/>
              </a:pPr>
              <a:t>‹#›</a:t>
            </a:fld>
            <a:endParaRPr lang="cs-CZ"/>
          </a:p>
        </p:txBody>
      </p:sp>
    </p:spTree>
    <p:extLst>
      <p:ext uri="{BB962C8B-B14F-4D97-AF65-F5344CB8AC3E}">
        <p14:creationId xmlns:p14="http://schemas.microsoft.com/office/powerpoint/2010/main" val="1187926127"/>
      </p:ext>
    </p:extLst>
  </p:cSld>
  <p:clrMapOvr>
    <a:masterClrMapping/>
  </p:clrMapOvr>
  <p:transition spd="slow" advTm="47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E318214-A84C-472C-9217-73C28E8B66F1}"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0AFF82F-AA56-4914-8E0A-B23974CCD8BB}" type="slidenum">
              <a:rPr lang="cs-CZ"/>
              <a:pPr>
                <a:defRPr/>
              </a:pPr>
              <a:t>‹#›</a:t>
            </a:fld>
            <a:endParaRPr lang="cs-CZ"/>
          </a:p>
        </p:txBody>
      </p:sp>
    </p:spTree>
    <p:extLst>
      <p:ext uri="{BB962C8B-B14F-4D97-AF65-F5344CB8AC3E}">
        <p14:creationId xmlns:p14="http://schemas.microsoft.com/office/powerpoint/2010/main" val="2112043904"/>
      </p:ext>
    </p:extLst>
  </p:cSld>
  <p:clrMapOvr>
    <a:masterClrMapping/>
  </p:clrMapOvr>
  <p:transition spd="slow" advTm="47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DF42442-5905-4A78-B134-21130A2DAD8A}"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07AE0A9-AACF-4E24-81A9-FAC21E40DCDD}" type="slidenum">
              <a:rPr lang="cs-CZ"/>
              <a:pPr>
                <a:defRPr/>
              </a:pPr>
              <a:t>‹#›</a:t>
            </a:fld>
            <a:endParaRPr lang="cs-CZ"/>
          </a:p>
        </p:txBody>
      </p:sp>
    </p:spTree>
    <p:extLst>
      <p:ext uri="{BB962C8B-B14F-4D97-AF65-F5344CB8AC3E}">
        <p14:creationId xmlns:p14="http://schemas.microsoft.com/office/powerpoint/2010/main" val="1872083412"/>
      </p:ext>
    </p:extLst>
  </p:cSld>
  <p:clrMapOvr>
    <a:masterClrMapping/>
  </p:clrMapOvr>
  <p:transition spd="slow" advTm="47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C3730F-F902-4568-970E-D4C21576579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E7A1489-915B-4FB3-885A-3FAAAC19B298}" type="slidenum">
              <a:rPr lang="cs-CZ"/>
              <a:pPr>
                <a:defRPr/>
              </a:pPr>
              <a:t>‹#›</a:t>
            </a:fld>
            <a:endParaRPr lang="cs-CZ"/>
          </a:p>
        </p:txBody>
      </p:sp>
    </p:spTree>
    <p:extLst>
      <p:ext uri="{BB962C8B-B14F-4D97-AF65-F5344CB8AC3E}">
        <p14:creationId xmlns:p14="http://schemas.microsoft.com/office/powerpoint/2010/main" val="736411287"/>
      </p:ext>
    </p:extLst>
  </p:cSld>
  <p:clrMapOvr>
    <a:masterClrMapping/>
  </p:clrMapOvr>
  <p:transition spd="slow" advTm="47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86C310-A20D-4231-B9FF-EC66D39AC8D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A34FE3A-A7F3-4EFD-B408-1ED944EE8678}" type="slidenum">
              <a:rPr lang="cs-CZ"/>
              <a:pPr>
                <a:defRPr/>
              </a:pPr>
              <a:t>‹#›</a:t>
            </a:fld>
            <a:endParaRPr lang="cs-CZ"/>
          </a:p>
        </p:txBody>
      </p:sp>
    </p:spTree>
    <p:extLst>
      <p:ext uri="{BB962C8B-B14F-4D97-AF65-F5344CB8AC3E}">
        <p14:creationId xmlns:p14="http://schemas.microsoft.com/office/powerpoint/2010/main" val="1911518341"/>
      </p:ext>
    </p:extLst>
  </p:cSld>
  <p:clrMapOvr>
    <a:masterClrMapping/>
  </p:clrMapOvr>
  <p:transition spd="slow" advTm="47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6B85124-DD5A-45CC-964A-B124067C8685}"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95054CC-A9BA-4119-8656-4C297AD98D6C}" type="slidenum">
              <a:rPr lang="cs-CZ"/>
              <a:pPr>
                <a:defRPr/>
              </a:pPr>
              <a:t>‹#›</a:t>
            </a:fld>
            <a:endParaRPr lang="cs-CZ"/>
          </a:p>
        </p:txBody>
      </p:sp>
    </p:spTree>
    <p:extLst>
      <p:ext uri="{BB962C8B-B14F-4D97-AF65-F5344CB8AC3E}">
        <p14:creationId xmlns:p14="http://schemas.microsoft.com/office/powerpoint/2010/main" val="227000757"/>
      </p:ext>
    </p:extLst>
  </p:cSld>
  <p:clrMapOvr>
    <a:masterClrMapping/>
  </p:clrMapOvr>
  <p:transition spd="slow" advTm="470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B06ADC-91FF-4DDA-8733-784F69A30F67}"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BC5E112-08A5-4076-B514-1DE2940E7414}" type="slidenum">
              <a:rPr lang="cs-CZ"/>
              <a:pPr>
                <a:defRPr/>
              </a:pPr>
              <a:t>‹#›</a:t>
            </a:fld>
            <a:endParaRPr lang="cs-CZ"/>
          </a:p>
        </p:txBody>
      </p:sp>
    </p:spTree>
    <p:extLst>
      <p:ext uri="{BB962C8B-B14F-4D97-AF65-F5344CB8AC3E}">
        <p14:creationId xmlns:p14="http://schemas.microsoft.com/office/powerpoint/2010/main" val="2666680495"/>
      </p:ext>
    </p:extLst>
  </p:cSld>
  <p:clrMapOvr>
    <a:masterClrMapping/>
  </p:clrMapOvr>
  <p:transition spd="slow" advTm="47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49EF1A2-91C9-4164-9CB3-94797F6C72B6}"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851F0EB-4332-4239-9C3C-683AABE86208}" type="slidenum">
              <a:rPr lang="cs-CZ"/>
              <a:pPr>
                <a:defRPr/>
              </a:pPr>
              <a:t>‹#›</a:t>
            </a:fld>
            <a:endParaRPr lang="cs-CZ"/>
          </a:p>
        </p:txBody>
      </p:sp>
    </p:spTree>
    <p:extLst>
      <p:ext uri="{BB962C8B-B14F-4D97-AF65-F5344CB8AC3E}">
        <p14:creationId xmlns:p14="http://schemas.microsoft.com/office/powerpoint/2010/main" val="2033225593"/>
      </p:ext>
    </p:extLst>
  </p:cSld>
  <p:clrMapOvr>
    <a:masterClrMapping/>
  </p:clrMapOvr>
  <p:transition spd="slow" advTm="47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2712EC9-2E55-47FA-BD7B-4878E170A2B5}" type="datetimeFigureOut">
              <a:rPr lang="cs-CZ"/>
              <a:pPr>
                <a:defRPr/>
              </a:pPr>
              <a:t>2.6.2015</a:t>
            </a:fld>
            <a:endParaRPr lang="cs-CZ"/>
          </a:p>
        </p:txBody>
      </p:sp>
      <p:sp>
        <p:nvSpPr>
          <p:cNvPr id="8" name="Zástupný symbol pro zápatí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9" name="Zástupný symbol pro číslo snímku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85B496F-2333-460E-93D3-CBA35599BC36}" type="slidenum">
              <a:rPr lang="cs-CZ"/>
              <a:pPr>
                <a:defRPr/>
              </a:pPr>
              <a:t>‹#›</a:t>
            </a:fld>
            <a:endParaRPr lang="cs-CZ"/>
          </a:p>
        </p:txBody>
      </p:sp>
    </p:spTree>
    <p:extLst>
      <p:ext uri="{BB962C8B-B14F-4D97-AF65-F5344CB8AC3E}">
        <p14:creationId xmlns:p14="http://schemas.microsoft.com/office/powerpoint/2010/main" val="900687514"/>
      </p:ext>
    </p:extLst>
  </p:cSld>
  <p:clrMapOvr>
    <a:masterClrMapping/>
  </p:clrMapOvr>
  <p:transition spd="slow" advTm="47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7034FD-5FE2-41D6-A264-BD623797A9C5}" type="datetimeFigureOut">
              <a:rPr lang="cs-CZ"/>
              <a:pPr>
                <a:defRPr/>
              </a:pPr>
              <a:t>2.6.2015</a:t>
            </a:fld>
            <a:endParaRPr lang="cs-CZ"/>
          </a:p>
        </p:txBody>
      </p:sp>
      <p:sp>
        <p:nvSpPr>
          <p:cNvPr id="4" name="Zástupný symbol pro zápatí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5" name="Zástupný symbol pro číslo snímku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F7FCA76-6F54-4072-96F7-74464E52B389}" type="slidenum">
              <a:rPr lang="cs-CZ"/>
              <a:pPr>
                <a:defRPr/>
              </a:pPr>
              <a:t>‹#›</a:t>
            </a:fld>
            <a:endParaRPr lang="cs-CZ"/>
          </a:p>
        </p:txBody>
      </p:sp>
    </p:spTree>
    <p:extLst>
      <p:ext uri="{BB962C8B-B14F-4D97-AF65-F5344CB8AC3E}">
        <p14:creationId xmlns:p14="http://schemas.microsoft.com/office/powerpoint/2010/main" val="658533790"/>
      </p:ext>
    </p:extLst>
  </p:cSld>
  <p:clrMapOvr>
    <a:masterClrMapping/>
  </p:clrMapOvr>
  <p:transition spd="slow" advTm="47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6564843-4C03-488B-AC98-C95206914B5F}" type="datetimeFigureOut">
              <a:rPr lang="cs-CZ"/>
              <a:pPr>
                <a:defRPr/>
              </a:pPr>
              <a:t>2.6.2015</a:t>
            </a:fld>
            <a:endParaRPr lang="cs-CZ"/>
          </a:p>
        </p:txBody>
      </p:sp>
      <p:sp>
        <p:nvSpPr>
          <p:cNvPr id="3" name="Zástupný symbol pro zápatí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4" name="Zástupný symbol pro číslo snímku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5B2F185-4F92-48D2-82D1-8F7F5E571251}" type="slidenum">
              <a:rPr lang="cs-CZ"/>
              <a:pPr>
                <a:defRPr/>
              </a:pPr>
              <a:t>‹#›</a:t>
            </a:fld>
            <a:endParaRPr lang="cs-CZ"/>
          </a:p>
        </p:txBody>
      </p:sp>
    </p:spTree>
    <p:extLst>
      <p:ext uri="{BB962C8B-B14F-4D97-AF65-F5344CB8AC3E}">
        <p14:creationId xmlns:p14="http://schemas.microsoft.com/office/powerpoint/2010/main" val="2277108639"/>
      </p:ext>
    </p:extLst>
  </p:cSld>
  <p:clrMapOvr>
    <a:masterClrMapping/>
  </p:clrMapOvr>
  <p:transition spd="slow" advTm="47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0F74827-78B7-4F2F-8D51-4A0B779C51FE}"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AB3ACE5-6794-4C1D-8D91-85B6C84F53B2}" type="slidenum">
              <a:rPr lang="cs-CZ"/>
              <a:pPr>
                <a:defRPr/>
              </a:pPr>
              <a:t>‹#›</a:t>
            </a:fld>
            <a:endParaRPr lang="cs-CZ"/>
          </a:p>
        </p:txBody>
      </p:sp>
    </p:spTree>
    <p:extLst>
      <p:ext uri="{BB962C8B-B14F-4D97-AF65-F5344CB8AC3E}">
        <p14:creationId xmlns:p14="http://schemas.microsoft.com/office/powerpoint/2010/main" val="1085110380"/>
      </p:ext>
    </p:extLst>
  </p:cSld>
  <p:clrMapOvr>
    <a:masterClrMapping/>
  </p:clrMapOvr>
  <p:transition spd="slow" advTm="47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20CB664-8780-42BB-83CB-ABAC773D60AE}" type="datetimeFigureOut">
              <a:rPr lang="cs-CZ"/>
              <a:pPr>
                <a:defRPr/>
              </a:pPr>
              <a:t>2.6.2015</a:t>
            </a:fld>
            <a:endParaRPr lang="cs-CZ"/>
          </a:p>
        </p:txBody>
      </p:sp>
      <p:sp>
        <p:nvSpPr>
          <p:cNvPr id="6" name="Zástupný symbol pro zápatí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7" name="Zástupný symbol pro číslo snímku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18DB5E0-1B86-4220-BA62-3D27F0F93421}" type="slidenum">
              <a:rPr lang="cs-CZ"/>
              <a:pPr>
                <a:defRPr/>
              </a:pPr>
              <a:t>‹#›</a:t>
            </a:fld>
            <a:endParaRPr lang="cs-CZ"/>
          </a:p>
        </p:txBody>
      </p:sp>
    </p:spTree>
    <p:extLst>
      <p:ext uri="{BB962C8B-B14F-4D97-AF65-F5344CB8AC3E}">
        <p14:creationId xmlns:p14="http://schemas.microsoft.com/office/powerpoint/2010/main" val="1657656379"/>
      </p:ext>
    </p:extLst>
  </p:cSld>
  <p:clrMapOvr>
    <a:masterClrMapping/>
  </p:clrMapOvr>
  <p:transition spd="slow" advTm="47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B91D59-9989-40BA-94FC-F3AD09BC4510}"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9D24768-64EF-4B35-806E-53264A2435ED}" type="slidenum">
              <a:rPr lang="cs-CZ"/>
              <a:pPr>
                <a:defRPr/>
              </a:pPr>
              <a:t>‹#›</a:t>
            </a:fld>
            <a:endParaRPr lang="cs-CZ"/>
          </a:p>
        </p:txBody>
      </p:sp>
    </p:spTree>
    <p:extLst>
      <p:ext uri="{BB962C8B-B14F-4D97-AF65-F5344CB8AC3E}">
        <p14:creationId xmlns:p14="http://schemas.microsoft.com/office/powerpoint/2010/main" val="4239945143"/>
      </p:ext>
    </p:extLst>
  </p:cSld>
  <p:clrMapOvr>
    <a:masterClrMapping/>
  </p:clrMapOvr>
  <p:transition spd="slow" advTm="47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576E22C-1181-4E76-912A-C03263B6E428}"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cs-CZ"/>
          </a:p>
        </p:txBody>
      </p:sp>
      <p:sp>
        <p:nvSpPr>
          <p:cNvPr id="6" name="Zástupný symbol pro číslo snímku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93B0FBF-9A8D-4DD2-95C5-58348BD5359C}" type="slidenum">
              <a:rPr lang="cs-CZ"/>
              <a:pPr>
                <a:defRPr/>
              </a:pPr>
              <a:t>‹#›</a:t>
            </a:fld>
            <a:endParaRPr lang="cs-CZ"/>
          </a:p>
        </p:txBody>
      </p:sp>
    </p:spTree>
    <p:extLst>
      <p:ext uri="{BB962C8B-B14F-4D97-AF65-F5344CB8AC3E}">
        <p14:creationId xmlns:p14="http://schemas.microsoft.com/office/powerpoint/2010/main" val="457677417"/>
      </p:ext>
    </p:extLst>
  </p:cSld>
  <p:clrMapOvr>
    <a:masterClrMapping/>
  </p:clrMapOvr>
  <p:transition spd="slow" advTm="47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7936FAAF-3E1E-40F5-AB9B-92822E5C1F09}"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AF4514-01B9-431B-B7FB-1417D11E2B56}" type="slidenum">
              <a:rPr lang="cs-CZ"/>
              <a:pPr>
                <a:defRPr/>
              </a:pPr>
              <a:t>‹#›</a:t>
            </a:fld>
            <a:endParaRPr lang="cs-CZ"/>
          </a:p>
        </p:txBody>
      </p:sp>
    </p:spTree>
    <p:extLst>
      <p:ext uri="{BB962C8B-B14F-4D97-AF65-F5344CB8AC3E}">
        <p14:creationId xmlns:p14="http://schemas.microsoft.com/office/powerpoint/2010/main" val="1377507864"/>
      </p:ext>
    </p:extLst>
  </p:cSld>
  <p:clrMapOvr>
    <a:masterClrMapping/>
  </p:clrMapOvr>
  <p:transition spd="slow" advTm="47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FB79F06-B377-4222-9B70-C41CFA2DD5B3}"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C4FB663-06E4-4430-917F-5153CA59C625}" type="slidenum">
              <a:rPr lang="cs-CZ"/>
              <a:pPr>
                <a:defRPr/>
              </a:pPr>
              <a:t>‹#›</a:t>
            </a:fld>
            <a:endParaRPr lang="cs-CZ"/>
          </a:p>
        </p:txBody>
      </p:sp>
    </p:spTree>
    <p:extLst>
      <p:ext uri="{BB962C8B-B14F-4D97-AF65-F5344CB8AC3E}">
        <p14:creationId xmlns:p14="http://schemas.microsoft.com/office/powerpoint/2010/main" val="639471534"/>
      </p:ext>
    </p:extLst>
  </p:cSld>
  <p:clrMapOvr>
    <a:masterClrMapping/>
  </p:clrMapOvr>
  <p:transition spd="slow" advTm="470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6328377-73B1-4702-B0EF-B596EC89A72C}"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082A8DA-073B-47B1-8119-AE8679B41482}" type="slidenum">
              <a:rPr lang="cs-CZ"/>
              <a:pPr>
                <a:defRPr/>
              </a:pPr>
              <a:t>‹#›</a:t>
            </a:fld>
            <a:endParaRPr lang="cs-CZ"/>
          </a:p>
        </p:txBody>
      </p:sp>
    </p:spTree>
    <p:extLst>
      <p:ext uri="{BB962C8B-B14F-4D97-AF65-F5344CB8AC3E}">
        <p14:creationId xmlns:p14="http://schemas.microsoft.com/office/powerpoint/2010/main" val="877246309"/>
      </p:ext>
    </p:extLst>
  </p:cSld>
  <p:clrMapOvr>
    <a:masterClrMapping/>
  </p:clrMapOvr>
  <p:transition spd="slow" advTm="47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CB587DF6-2D75-4CFA-BF13-AF5F7DF3B5DD}"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47CCBF8-9170-48AA-8D72-A08640BA4CAC}" type="slidenum">
              <a:rPr lang="cs-CZ"/>
              <a:pPr>
                <a:defRPr/>
              </a:pPr>
              <a:t>‹#›</a:t>
            </a:fld>
            <a:endParaRPr lang="cs-CZ"/>
          </a:p>
        </p:txBody>
      </p:sp>
    </p:spTree>
    <p:extLst>
      <p:ext uri="{BB962C8B-B14F-4D97-AF65-F5344CB8AC3E}">
        <p14:creationId xmlns:p14="http://schemas.microsoft.com/office/powerpoint/2010/main" val="419150759"/>
      </p:ext>
    </p:extLst>
  </p:cSld>
  <p:clrMapOvr>
    <a:masterClrMapping/>
  </p:clrMapOvr>
  <p:transition spd="slow" advTm="47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96E556EC-C54D-4CFB-9D70-BFB9A76F1014}"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3C5CE4E-0912-447C-8B48-228EE14DE183}" type="slidenum">
              <a:rPr lang="cs-CZ"/>
              <a:pPr>
                <a:defRPr/>
              </a:pPr>
              <a:t>‹#›</a:t>
            </a:fld>
            <a:endParaRPr lang="cs-CZ"/>
          </a:p>
        </p:txBody>
      </p:sp>
    </p:spTree>
    <p:extLst>
      <p:ext uri="{BB962C8B-B14F-4D97-AF65-F5344CB8AC3E}">
        <p14:creationId xmlns:p14="http://schemas.microsoft.com/office/powerpoint/2010/main" val="2568815837"/>
      </p:ext>
    </p:extLst>
  </p:cSld>
  <p:clrMapOvr>
    <a:masterClrMapping/>
  </p:clrMapOvr>
  <p:transition spd="slow" advTm="47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7D0A296-31F3-4C47-AB37-8D6426B3E665}" type="datetimeFigureOut">
              <a:rPr lang="cs-CZ"/>
              <a:pPr>
                <a:defRPr/>
              </a:pPr>
              <a:t>2.6.2015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7B7662A-F283-45A6-BB8B-79D5E4A3C229}" type="slidenum">
              <a:rPr lang="cs-CZ"/>
              <a:pPr>
                <a:defRPr/>
              </a:pPr>
              <a:t>‹#›</a:t>
            </a:fld>
            <a:endParaRPr lang="cs-CZ"/>
          </a:p>
        </p:txBody>
      </p:sp>
    </p:spTree>
    <p:extLst>
      <p:ext uri="{BB962C8B-B14F-4D97-AF65-F5344CB8AC3E}">
        <p14:creationId xmlns:p14="http://schemas.microsoft.com/office/powerpoint/2010/main" val="2434593287"/>
      </p:ext>
    </p:extLst>
  </p:cSld>
  <p:clrMapOvr>
    <a:masterClrMapping/>
  </p:clrMapOvr>
  <p:transition spd="slow" advTm="47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91AA41F7-B88C-4952-959C-CFABC0F420D9}" type="datetimeFigureOut">
              <a:rPr lang="cs-CZ"/>
              <a:pPr>
                <a:defRPr/>
              </a:pPr>
              <a:t>2.6.2015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0CD141CA-0536-4FF5-A461-40C4271A589E}" type="slidenum">
              <a:rPr lang="cs-CZ"/>
              <a:pPr>
                <a:defRPr/>
              </a:pPr>
              <a:t>‹#›</a:t>
            </a:fld>
            <a:endParaRPr lang="cs-CZ"/>
          </a:p>
        </p:txBody>
      </p:sp>
    </p:spTree>
    <p:extLst>
      <p:ext uri="{BB962C8B-B14F-4D97-AF65-F5344CB8AC3E}">
        <p14:creationId xmlns:p14="http://schemas.microsoft.com/office/powerpoint/2010/main" val="163509320"/>
      </p:ext>
    </p:extLst>
  </p:cSld>
  <p:clrMapOvr>
    <a:masterClrMapping/>
  </p:clrMapOvr>
  <p:transition spd="slow" advTm="47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6811D3E8-2244-4E62-92C7-9E8EEB5888CF}" type="datetimeFigureOut">
              <a:rPr lang="cs-CZ"/>
              <a:pPr>
                <a:defRPr/>
              </a:pPr>
              <a:t>2.6.2015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3F659BA5-3E41-4787-8D3A-F8FA67638BA7}" type="slidenum">
              <a:rPr lang="cs-CZ"/>
              <a:pPr>
                <a:defRPr/>
              </a:pPr>
              <a:t>‹#›</a:t>
            </a:fld>
            <a:endParaRPr lang="cs-CZ"/>
          </a:p>
        </p:txBody>
      </p:sp>
    </p:spTree>
    <p:extLst>
      <p:ext uri="{BB962C8B-B14F-4D97-AF65-F5344CB8AC3E}">
        <p14:creationId xmlns:p14="http://schemas.microsoft.com/office/powerpoint/2010/main" val="639965427"/>
      </p:ext>
    </p:extLst>
  </p:cSld>
  <p:clrMapOvr>
    <a:masterClrMapping/>
  </p:clrMapOvr>
  <p:transition spd="slow" advTm="47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57BAE0E-EE23-4C69-9B53-57DFD63C6219}"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2DA6408-AC05-4E4D-A5F8-2DC3648078CF}" type="slidenum">
              <a:rPr lang="cs-CZ"/>
              <a:pPr>
                <a:defRPr/>
              </a:pPr>
              <a:t>‹#›</a:t>
            </a:fld>
            <a:endParaRPr lang="cs-CZ"/>
          </a:p>
        </p:txBody>
      </p:sp>
    </p:spTree>
    <p:extLst>
      <p:ext uri="{BB962C8B-B14F-4D97-AF65-F5344CB8AC3E}">
        <p14:creationId xmlns:p14="http://schemas.microsoft.com/office/powerpoint/2010/main" val="3373294514"/>
      </p:ext>
    </p:extLst>
  </p:cSld>
  <p:clrMapOvr>
    <a:masterClrMapping/>
  </p:clrMapOvr>
  <p:transition spd="slow" advTm="47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D72A117-756C-487D-9E94-2F2F225BE6D0}" type="datetimeFigureOut">
              <a:rPr lang="cs-CZ"/>
              <a:pPr>
                <a:defRPr/>
              </a:pPr>
              <a:t>2.6.2015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29CA335-A518-4660-A939-FD0C208B788B}" type="slidenum">
              <a:rPr lang="cs-CZ"/>
              <a:pPr>
                <a:defRPr/>
              </a:pPr>
              <a:t>‹#›</a:t>
            </a:fld>
            <a:endParaRPr lang="cs-CZ"/>
          </a:p>
        </p:txBody>
      </p:sp>
    </p:spTree>
    <p:extLst>
      <p:ext uri="{BB962C8B-B14F-4D97-AF65-F5344CB8AC3E}">
        <p14:creationId xmlns:p14="http://schemas.microsoft.com/office/powerpoint/2010/main" val="1961260820"/>
      </p:ext>
    </p:extLst>
  </p:cSld>
  <p:clrMapOvr>
    <a:masterClrMapping/>
  </p:clrMapOvr>
  <p:transition spd="slow" advTm="47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D17C4A40-B942-4AFB-81B2-A3EB6D2B7114}"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D167463-0E5B-4B4E-A65C-9DF6B44EA370}" type="slidenum">
              <a:rPr lang="cs-CZ"/>
              <a:pPr>
                <a:defRPr/>
              </a:pPr>
              <a:t>‹#›</a:t>
            </a:fld>
            <a:endParaRPr lang="cs-CZ"/>
          </a:p>
        </p:txBody>
      </p:sp>
    </p:spTree>
    <p:extLst>
      <p:ext uri="{BB962C8B-B14F-4D97-AF65-F5344CB8AC3E}">
        <p14:creationId xmlns:p14="http://schemas.microsoft.com/office/powerpoint/2010/main" val="3522852907"/>
      </p:ext>
    </p:extLst>
  </p:cSld>
  <p:clrMapOvr>
    <a:masterClrMapping/>
  </p:clrMapOvr>
  <p:transition spd="slow" advTm="47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AE28F74-5EE8-4ADA-AD19-722A800B7421}" type="datetimeFigureOut">
              <a:rPr lang="cs-CZ"/>
              <a:pPr>
                <a:defRPr/>
              </a:pPr>
              <a:t>2.6.2015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A3ED9E5-A8EC-43FF-A479-D72260831C22}" type="slidenum">
              <a:rPr lang="cs-CZ"/>
              <a:pPr>
                <a:defRPr/>
              </a:pPr>
              <a:t>‹#›</a:t>
            </a:fld>
            <a:endParaRPr lang="cs-CZ"/>
          </a:p>
        </p:txBody>
      </p:sp>
    </p:spTree>
    <p:extLst>
      <p:ext uri="{BB962C8B-B14F-4D97-AF65-F5344CB8AC3E}">
        <p14:creationId xmlns:p14="http://schemas.microsoft.com/office/powerpoint/2010/main" val="2580413628"/>
      </p:ext>
    </p:extLst>
  </p:cSld>
  <p:clrMapOvr>
    <a:masterClrMapping/>
  </p:clrMapOvr>
  <p:transition spd="slow" advTm="47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4055DF-DA98-49DD-B3FE-53A2836A259C}"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399301B-1D12-433D-8911-9AF6D15B922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380" r:id="rId1"/>
    <p:sldLayoutId id="2147506381" r:id="rId2"/>
    <p:sldLayoutId id="2147506382" r:id="rId3"/>
    <p:sldLayoutId id="2147506383" r:id="rId4"/>
    <p:sldLayoutId id="2147506384" r:id="rId5"/>
    <p:sldLayoutId id="2147506385" r:id="rId6"/>
    <p:sldLayoutId id="2147506386" r:id="rId7"/>
    <p:sldLayoutId id="2147506387" r:id="rId8"/>
    <p:sldLayoutId id="2147506388" r:id="rId9"/>
    <p:sldLayoutId id="2147506389" r:id="rId10"/>
    <p:sldLayoutId id="2147506390"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43"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07EAAE8-30F1-430D-8E27-F87BFB38BEDA}"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559E43B-5B19-499B-9C5C-24FC24C6B18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46" r:id="rId1"/>
    <p:sldLayoutId id="2147506447" r:id="rId2"/>
    <p:sldLayoutId id="2147506448" r:id="rId3"/>
    <p:sldLayoutId id="2147506449" r:id="rId4"/>
    <p:sldLayoutId id="2147506450" r:id="rId5"/>
    <p:sldLayoutId id="2147506451" r:id="rId6"/>
    <p:sldLayoutId id="2147506452" r:id="rId7"/>
    <p:sldLayoutId id="2147506453" r:id="rId8"/>
    <p:sldLayoutId id="2147506454" r:id="rId9"/>
    <p:sldLayoutId id="2147506455" r:id="rId10"/>
    <p:sldLayoutId id="2147506456"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126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126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8FCFD2C-4DCD-4CF4-B7FE-65A42A0A96D8}"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C2E556D-02D6-46C4-9C80-A4518685A680}"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23" r:id="rId1"/>
    <p:sldLayoutId id="2147506524" r:id="rId2"/>
    <p:sldLayoutId id="2147506525" r:id="rId3"/>
    <p:sldLayoutId id="2147506526" r:id="rId4"/>
    <p:sldLayoutId id="2147506527" r:id="rId5"/>
    <p:sldLayoutId id="2147506528" r:id="rId6"/>
    <p:sldLayoutId id="2147506529" r:id="rId7"/>
    <p:sldLayoutId id="2147506530" r:id="rId8"/>
    <p:sldLayoutId id="2147506531" r:id="rId9"/>
    <p:sldLayoutId id="2147506532" r:id="rId10"/>
    <p:sldLayoutId id="2147506533"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229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1FB5345-8B62-4BB9-B653-1C6826A595E3}"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B7198BF-A64F-40E9-9080-ECF415DABAD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57" r:id="rId1"/>
    <p:sldLayoutId id="2147506458" r:id="rId2"/>
    <p:sldLayoutId id="2147506459" r:id="rId3"/>
    <p:sldLayoutId id="2147506460" r:id="rId4"/>
    <p:sldLayoutId id="2147506461" r:id="rId5"/>
    <p:sldLayoutId id="2147506462" r:id="rId6"/>
    <p:sldLayoutId id="2147506463" r:id="rId7"/>
    <p:sldLayoutId id="2147506464" r:id="rId8"/>
    <p:sldLayoutId id="2147506465" r:id="rId9"/>
    <p:sldLayoutId id="2147506466" r:id="rId10"/>
    <p:sldLayoutId id="2147506467"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3315"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1530B7F-DA3F-4F68-A2CD-078DA4EF22ED}"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72C52FB-14B0-4B29-972C-FC125F2102A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68" r:id="rId1"/>
    <p:sldLayoutId id="2147506469" r:id="rId2"/>
    <p:sldLayoutId id="2147506470" r:id="rId3"/>
    <p:sldLayoutId id="2147506471" r:id="rId4"/>
    <p:sldLayoutId id="2147506472" r:id="rId5"/>
    <p:sldLayoutId id="2147506473" r:id="rId6"/>
    <p:sldLayoutId id="2147506474" r:id="rId7"/>
    <p:sldLayoutId id="2147506475" r:id="rId8"/>
    <p:sldLayoutId id="2147506476" r:id="rId9"/>
    <p:sldLayoutId id="2147506477" r:id="rId10"/>
    <p:sldLayoutId id="2147506478"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4338"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4339"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F3176F57-91B1-4753-8ACF-E3BC95C7CE71}"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AF44549-3088-4096-B45B-4A5028518B6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34" r:id="rId1"/>
    <p:sldLayoutId id="2147506535" r:id="rId2"/>
    <p:sldLayoutId id="2147506536" r:id="rId3"/>
    <p:sldLayoutId id="2147506537" r:id="rId4"/>
    <p:sldLayoutId id="2147506538" r:id="rId5"/>
    <p:sldLayoutId id="2147506539" r:id="rId6"/>
    <p:sldLayoutId id="2147506540" r:id="rId7"/>
    <p:sldLayoutId id="2147506541" r:id="rId8"/>
    <p:sldLayoutId id="2147506542" r:id="rId9"/>
    <p:sldLayoutId id="2147506543" r:id="rId10"/>
    <p:sldLayoutId id="2147506544"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5363"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12F7717-2588-4E71-96D9-D89689A2B351}"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15027E2-A4E5-4A0F-851B-12264D4017F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79" r:id="rId1"/>
    <p:sldLayoutId id="2147506480" r:id="rId2"/>
    <p:sldLayoutId id="2147506481" r:id="rId3"/>
    <p:sldLayoutId id="2147506482" r:id="rId4"/>
    <p:sldLayoutId id="2147506483" r:id="rId5"/>
    <p:sldLayoutId id="2147506484" r:id="rId6"/>
    <p:sldLayoutId id="2147506485" r:id="rId7"/>
    <p:sldLayoutId id="2147506486" r:id="rId8"/>
    <p:sldLayoutId id="2147506487" r:id="rId9"/>
    <p:sldLayoutId id="2147506488" r:id="rId10"/>
    <p:sldLayoutId id="2147506489"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638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7E3BFA3-4061-41A1-B37F-B4824262EF54}"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03F4C6F-618C-40F9-B940-1710F4810FA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45" r:id="rId1"/>
    <p:sldLayoutId id="2147506546" r:id="rId2"/>
    <p:sldLayoutId id="2147506547" r:id="rId3"/>
    <p:sldLayoutId id="2147506548" r:id="rId4"/>
    <p:sldLayoutId id="2147506549" r:id="rId5"/>
    <p:sldLayoutId id="2147506550" r:id="rId6"/>
    <p:sldLayoutId id="2147506551" r:id="rId7"/>
    <p:sldLayoutId id="2147506552" r:id="rId8"/>
    <p:sldLayoutId id="2147506553" r:id="rId9"/>
    <p:sldLayoutId id="2147506554" r:id="rId10"/>
    <p:sldLayoutId id="2147506555"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741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E6E2311-2EAF-4C01-8D50-3EE416FF8DB1}"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DDE7E7E-EF92-406D-899F-BD6FD7E6750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56" r:id="rId1"/>
    <p:sldLayoutId id="2147506557" r:id="rId2"/>
    <p:sldLayoutId id="2147506558" r:id="rId3"/>
    <p:sldLayoutId id="2147506559" r:id="rId4"/>
    <p:sldLayoutId id="2147506560" r:id="rId5"/>
    <p:sldLayoutId id="2147506561" r:id="rId6"/>
    <p:sldLayoutId id="2147506562" r:id="rId7"/>
    <p:sldLayoutId id="2147506563" r:id="rId8"/>
    <p:sldLayoutId id="2147506564" r:id="rId9"/>
    <p:sldLayoutId id="2147506565" r:id="rId10"/>
    <p:sldLayoutId id="2147506566"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8435"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E91D2A4-90C1-482A-881A-5FC78702B97A}"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815B4C8-478E-4CF7-AE83-BD47DD65ED6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67" r:id="rId1"/>
    <p:sldLayoutId id="2147506568" r:id="rId2"/>
    <p:sldLayoutId id="2147506569" r:id="rId3"/>
    <p:sldLayoutId id="2147506570" r:id="rId4"/>
    <p:sldLayoutId id="2147506571" r:id="rId5"/>
    <p:sldLayoutId id="2147506572" r:id="rId6"/>
    <p:sldLayoutId id="2147506573" r:id="rId7"/>
    <p:sldLayoutId id="2147506574" r:id="rId8"/>
    <p:sldLayoutId id="2147506575" r:id="rId9"/>
    <p:sldLayoutId id="2147506576" r:id="rId10"/>
    <p:sldLayoutId id="2147506577"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9459"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EB0C3F7-08C0-4085-B105-6ED3FD86856C}"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EE5866C-124F-47B3-AC51-0D6D38EA9AA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78" r:id="rId1"/>
    <p:sldLayoutId id="2147506579" r:id="rId2"/>
    <p:sldLayoutId id="2147506580" r:id="rId3"/>
    <p:sldLayoutId id="2147506581" r:id="rId4"/>
    <p:sldLayoutId id="2147506582" r:id="rId5"/>
    <p:sldLayoutId id="2147506583" r:id="rId6"/>
    <p:sldLayoutId id="2147506584" r:id="rId7"/>
    <p:sldLayoutId id="2147506585" r:id="rId8"/>
    <p:sldLayoutId id="2147506586" r:id="rId9"/>
    <p:sldLayoutId id="2147506587" r:id="rId10"/>
    <p:sldLayoutId id="2147506588"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205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3989DA6-157F-4AC1-91BE-2EF3C6E36A2D}"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7932A23-92E8-4ABA-9B74-DB6DA49EFF2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90" r:id="rId1"/>
    <p:sldLayoutId id="2147506491" r:id="rId2"/>
    <p:sldLayoutId id="2147506492" r:id="rId3"/>
    <p:sldLayoutId id="2147506493" r:id="rId4"/>
    <p:sldLayoutId id="2147506494" r:id="rId5"/>
    <p:sldLayoutId id="2147506495" r:id="rId6"/>
    <p:sldLayoutId id="2147506496" r:id="rId7"/>
    <p:sldLayoutId id="2147506497" r:id="rId8"/>
    <p:sldLayoutId id="2147506498" r:id="rId9"/>
    <p:sldLayoutId id="2147506499" r:id="rId10"/>
    <p:sldLayoutId id="2147506500"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20483"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0ABF928-8138-4A7E-8A69-F174F1E92EB2}"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0CDCD06-B037-4CC0-90BA-81E66CA63B9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89" r:id="rId1"/>
    <p:sldLayoutId id="2147506590" r:id="rId2"/>
    <p:sldLayoutId id="2147506591" r:id="rId3"/>
    <p:sldLayoutId id="2147506592" r:id="rId4"/>
    <p:sldLayoutId id="2147506593" r:id="rId5"/>
    <p:sldLayoutId id="2147506594" r:id="rId6"/>
    <p:sldLayoutId id="2147506595" r:id="rId7"/>
    <p:sldLayoutId id="2147506596" r:id="rId8"/>
    <p:sldLayoutId id="2147506597" r:id="rId9"/>
    <p:sldLayoutId id="2147506598" r:id="rId10"/>
    <p:sldLayoutId id="2147506599"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2150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FC3FEBB-7F3B-4F21-B38B-1760E3250C47}"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1A08646-CB5E-4887-BEB5-BF8165F09AF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600" r:id="rId1"/>
    <p:sldLayoutId id="2147506601" r:id="rId2"/>
    <p:sldLayoutId id="2147506602" r:id="rId3"/>
    <p:sldLayoutId id="2147506603" r:id="rId4"/>
    <p:sldLayoutId id="2147506604" r:id="rId5"/>
    <p:sldLayoutId id="2147506605" r:id="rId6"/>
    <p:sldLayoutId id="2147506606" r:id="rId7"/>
    <p:sldLayoutId id="2147506607" r:id="rId8"/>
    <p:sldLayoutId id="2147506608" r:id="rId9"/>
    <p:sldLayoutId id="2147506609" r:id="rId10"/>
    <p:sldLayoutId id="2147506610"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2253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0244B29-6321-401E-BDC6-589D4656725F}"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BD87518-7726-4348-B409-164D8E18F4A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611" r:id="rId1"/>
    <p:sldLayoutId id="2147506612" r:id="rId2"/>
    <p:sldLayoutId id="2147506613" r:id="rId3"/>
    <p:sldLayoutId id="2147506614" r:id="rId4"/>
    <p:sldLayoutId id="2147506615" r:id="rId5"/>
    <p:sldLayoutId id="2147506616" r:id="rId6"/>
    <p:sldLayoutId id="2147506617" r:id="rId7"/>
    <p:sldLayoutId id="2147506618" r:id="rId8"/>
    <p:sldLayoutId id="2147506619" r:id="rId9"/>
    <p:sldLayoutId id="2147506620" r:id="rId10"/>
    <p:sldLayoutId id="2147506621"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23555"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AFC33B9-D903-4FE4-9813-2FDADBE16694}"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E2EDF16-9750-4972-9B2D-214DAAAD3CF5}"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622" r:id="rId1"/>
    <p:sldLayoutId id="2147506623" r:id="rId2"/>
    <p:sldLayoutId id="2147506624" r:id="rId3"/>
    <p:sldLayoutId id="2147506625" r:id="rId4"/>
    <p:sldLayoutId id="2147506626" r:id="rId5"/>
    <p:sldLayoutId id="2147506627" r:id="rId6"/>
    <p:sldLayoutId id="2147506628" r:id="rId7"/>
    <p:sldLayoutId id="2147506629" r:id="rId8"/>
    <p:sldLayoutId id="2147506630" r:id="rId9"/>
    <p:sldLayoutId id="2147506631" r:id="rId10"/>
    <p:sldLayoutId id="2147506632"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E1C11"/>
        </a:solidFill>
        <a:effectLst/>
      </p:bgPr>
    </p:bg>
    <p:spTree>
      <p:nvGrpSpPr>
        <p:cNvPr id="1" name=""/>
        <p:cNvGrpSpPr/>
        <p:nvPr/>
      </p:nvGrpSpPr>
      <p:grpSpPr>
        <a:xfrm>
          <a:off x="0" y="0"/>
          <a:ext cx="0" cy="0"/>
          <a:chOff x="0" y="0"/>
          <a:chExt cx="0" cy="0"/>
        </a:xfrm>
      </p:grpSpPr>
      <p:sp>
        <p:nvSpPr>
          <p:cNvPr id="3074"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3075"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35C10D0-8415-4F43-B7BD-C233617CD656}"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C078F59-BB64-404A-928D-91A1DC3C92A0}"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391" r:id="rId1"/>
    <p:sldLayoutId id="2147506392" r:id="rId2"/>
    <p:sldLayoutId id="2147506393" r:id="rId3"/>
    <p:sldLayoutId id="2147506394" r:id="rId4"/>
    <p:sldLayoutId id="2147506395" r:id="rId5"/>
    <p:sldLayoutId id="2147506396" r:id="rId6"/>
    <p:sldLayoutId id="2147506397" r:id="rId7"/>
    <p:sldLayoutId id="2147506398" r:id="rId8"/>
    <p:sldLayoutId id="2147506399" r:id="rId9"/>
    <p:sldLayoutId id="2147506400" r:id="rId10"/>
    <p:sldLayoutId id="2147506401"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E1C11"/>
        </a:solidFill>
        <a:effectLst/>
      </p:bgPr>
    </p:bg>
    <p:spTree>
      <p:nvGrpSpPr>
        <p:cNvPr id="1" name=""/>
        <p:cNvGrpSpPr/>
        <p:nvPr/>
      </p:nvGrpSpPr>
      <p:grpSpPr>
        <a:xfrm>
          <a:off x="0" y="0"/>
          <a:ext cx="0" cy="0"/>
          <a:chOff x="0" y="0"/>
          <a:chExt cx="0" cy="0"/>
        </a:xfrm>
      </p:grpSpPr>
      <p:sp>
        <p:nvSpPr>
          <p:cNvPr id="4098"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4099"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37CB588-4E6F-4DA3-B9D2-74F8A54FDBAC}"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7CD38C1-5EA6-45BC-B14F-0FE8AA97FC0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02" r:id="rId1"/>
    <p:sldLayoutId id="2147506403" r:id="rId2"/>
    <p:sldLayoutId id="2147506404" r:id="rId3"/>
    <p:sldLayoutId id="2147506405" r:id="rId4"/>
    <p:sldLayoutId id="2147506406" r:id="rId5"/>
    <p:sldLayoutId id="2147506407" r:id="rId6"/>
    <p:sldLayoutId id="2147506408" r:id="rId7"/>
    <p:sldLayoutId id="2147506409" r:id="rId8"/>
    <p:sldLayoutId id="2147506410" r:id="rId9"/>
    <p:sldLayoutId id="2147506411" r:id="rId10"/>
    <p:sldLayoutId id="2147506412"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E1C11"/>
        </a:solidFill>
        <a:effectLst/>
      </p:bgPr>
    </p:bg>
    <p:spTree>
      <p:nvGrpSpPr>
        <p:cNvPr id="1" name=""/>
        <p:cNvGrpSpPr/>
        <p:nvPr/>
      </p:nvGrpSpPr>
      <p:grpSpPr>
        <a:xfrm>
          <a:off x="0" y="0"/>
          <a:ext cx="0" cy="0"/>
          <a:chOff x="0" y="0"/>
          <a:chExt cx="0" cy="0"/>
        </a:xfrm>
      </p:grpSpPr>
      <p:sp>
        <p:nvSpPr>
          <p:cNvPr id="5122"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5123"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3B9500-557B-4E72-810C-B8255D09D085}"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AAE62D0-5647-47D2-9641-7C279F592A3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13" r:id="rId1"/>
    <p:sldLayoutId id="2147506414" r:id="rId2"/>
    <p:sldLayoutId id="2147506415" r:id="rId3"/>
    <p:sldLayoutId id="2147506416" r:id="rId4"/>
    <p:sldLayoutId id="2147506417" r:id="rId5"/>
    <p:sldLayoutId id="2147506418" r:id="rId6"/>
    <p:sldLayoutId id="2147506419" r:id="rId7"/>
    <p:sldLayoutId id="2147506420" r:id="rId8"/>
    <p:sldLayoutId id="2147506421" r:id="rId9"/>
    <p:sldLayoutId id="2147506422" r:id="rId10"/>
    <p:sldLayoutId id="2147506423"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E1C11"/>
        </a:solidFill>
        <a:effectLst/>
      </p:bgPr>
    </p:bg>
    <p:spTree>
      <p:nvGrpSpPr>
        <p:cNvPr id="1" name=""/>
        <p:cNvGrpSpPr/>
        <p:nvPr/>
      </p:nvGrpSpPr>
      <p:grpSpPr>
        <a:xfrm>
          <a:off x="0" y="0"/>
          <a:ext cx="0" cy="0"/>
          <a:chOff x="0" y="0"/>
          <a:chExt cx="0" cy="0"/>
        </a:xfrm>
      </p:grpSpPr>
      <p:sp>
        <p:nvSpPr>
          <p:cNvPr id="614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614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C0362CA-739C-49C4-A97E-84321B9BBD5E}"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E41D49-01B9-43B0-A1E4-06D75CBD596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24" r:id="rId1"/>
    <p:sldLayoutId id="2147506425" r:id="rId2"/>
    <p:sldLayoutId id="2147506426" r:id="rId3"/>
    <p:sldLayoutId id="2147506427" r:id="rId4"/>
    <p:sldLayoutId id="2147506428" r:id="rId5"/>
    <p:sldLayoutId id="2147506429" r:id="rId6"/>
    <p:sldLayoutId id="2147506430" r:id="rId7"/>
    <p:sldLayoutId id="2147506431" r:id="rId8"/>
    <p:sldLayoutId id="2147506432" r:id="rId9"/>
    <p:sldLayoutId id="2147506433" r:id="rId10"/>
    <p:sldLayoutId id="2147506434"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717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717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CA09D41-4E50-41A0-A741-C3D288E3AA10}"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71F598B-7084-4342-B6B5-697D658C22A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01" r:id="rId1"/>
    <p:sldLayoutId id="2147506502" r:id="rId2"/>
    <p:sldLayoutId id="2147506503" r:id="rId3"/>
    <p:sldLayoutId id="2147506504" r:id="rId4"/>
    <p:sldLayoutId id="2147506505" r:id="rId5"/>
    <p:sldLayoutId id="2147506506" r:id="rId6"/>
    <p:sldLayoutId id="2147506507" r:id="rId7"/>
    <p:sldLayoutId id="2147506508" r:id="rId8"/>
    <p:sldLayoutId id="2147506509" r:id="rId9"/>
    <p:sldLayoutId id="2147506510" r:id="rId10"/>
    <p:sldLayoutId id="2147506511"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8195"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1B244F9-8869-48A0-A18F-82C2296FFD87}"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8A7F0CD-ECC4-4B58-A215-4AF9F276930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512" r:id="rId1"/>
    <p:sldLayoutId id="2147506513" r:id="rId2"/>
    <p:sldLayoutId id="2147506514" r:id="rId3"/>
    <p:sldLayoutId id="2147506515" r:id="rId4"/>
    <p:sldLayoutId id="2147506516" r:id="rId5"/>
    <p:sldLayoutId id="2147506517" r:id="rId6"/>
    <p:sldLayoutId id="2147506518" r:id="rId7"/>
    <p:sldLayoutId id="2147506519" r:id="rId8"/>
    <p:sldLayoutId id="2147506520" r:id="rId9"/>
    <p:sldLayoutId id="2147506521" r:id="rId10"/>
    <p:sldLayoutId id="2147506522"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9219"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E3E82AB-C209-4F02-A9C4-D56E38D641C8}" type="datetimeFigureOut">
              <a:rPr lang="cs-CZ"/>
              <a:pPr>
                <a:defRPr/>
              </a:pPr>
              <a:t>2.6.2015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99582D8-C9FD-4B32-9021-D9AC44FF118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506435" r:id="rId1"/>
    <p:sldLayoutId id="2147506436" r:id="rId2"/>
    <p:sldLayoutId id="2147506437" r:id="rId3"/>
    <p:sldLayoutId id="2147506438" r:id="rId4"/>
    <p:sldLayoutId id="2147506439" r:id="rId5"/>
    <p:sldLayoutId id="2147506440" r:id="rId6"/>
    <p:sldLayoutId id="2147506441" r:id="rId7"/>
    <p:sldLayoutId id="2147506442" r:id="rId8"/>
    <p:sldLayoutId id="2147506443" r:id="rId9"/>
    <p:sldLayoutId id="2147506444" r:id="rId10"/>
    <p:sldLayoutId id="2147506445" r:id="rId11"/>
  </p:sldLayoutIdLst>
  <p:transition spd="slow" advTm="47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3.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1.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1010" name="Obrázek 1" descr="DSC_1095"/>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401638"/>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251520" y="1348605"/>
            <a:ext cx="2693366"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 </a:t>
            </a:r>
            <a:r>
              <a:rPr lang="cs-CZ" sz="4800" b="1" spc="50" dirty="0">
                <a:ln w="11430">
                  <a:solidFill>
                    <a:prstClr val="black"/>
                  </a:solidFill>
                </a:ln>
                <a:solidFill>
                  <a:srgbClr val="C0504D">
                    <a:lumMod val="50000"/>
                  </a:srgbClr>
                </a:solidFill>
                <a:effectLst>
                  <a:outerShdw blurRad="76200" dist="50800" dir="5400000" algn="tl" rotWithShape="0">
                    <a:srgbClr val="000000">
                      <a:alpha val="65000"/>
                    </a:srgbClr>
                  </a:outerShdw>
                </a:effectLst>
                <a:latin typeface="Algerian" pitchFamily="82" charset="0"/>
              </a:rPr>
              <a:t>LITOVEL</a:t>
            </a:r>
            <a:endParaRPr lang="cs-CZ" sz="4800" b="1" spc="50" dirty="0">
              <a:ln w="11430">
                <a:solidFill>
                  <a:prstClr val="black"/>
                </a:solidFill>
              </a:ln>
              <a:solidFill>
                <a:srgbClr val="C0504D">
                  <a:lumMod val="75000"/>
                </a:srgbClr>
              </a:solidFill>
              <a:effectLst>
                <a:outerShdw blurRad="76200" dist="50800" dir="5400000" algn="tl" rotWithShape="0">
                  <a:srgbClr val="000000">
                    <a:alpha val="65000"/>
                  </a:srgbClr>
                </a:outerShdw>
              </a:effectLst>
              <a:latin typeface="Arial Black" pitchFamily="34" charset="0"/>
            </a:endParaRPr>
          </a:p>
        </p:txBody>
      </p:sp>
      <p:sp>
        <p:nvSpPr>
          <p:cNvPr id="4" name="Obdélník 3"/>
          <p:cNvSpPr/>
          <p:nvPr/>
        </p:nvSpPr>
        <p:spPr>
          <a:xfrm>
            <a:off x="4139952" y="1764104"/>
            <a:ext cx="3291286"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 SILÁCKÁ SOUTĚŽ</a:t>
            </a:r>
          </a:p>
          <a:p>
            <a:pPr algn="ctr" fontAlgn="auto">
              <a:spcBef>
                <a:spcPts val="0"/>
              </a:spcBef>
              <a:spcAft>
                <a:spcPts val="0"/>
              </a:spcAft>
              <a:defRPr/>
            </a:pPr>
            <a:endParaRPr lang="cs-CZ" sz="14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endParaRPr>
          </a:p>
          <a:p>
            <a:pPr algn="ctr" fontAlgn="auto">
              <a:spcBef>
                <a:spcPts val="0"/>
              </a:spcBef>
              <a:spcAft>
                <a:spcPts val="0"/>
              </a:spcAft>
              <a:defRPr/>
            </a:pPr>
            <a:r>
              <a:rPr lang="cs-CZ" sz="2400" b="1" spc="50" dirty="0">
                <a:ln w="11430"/>
                <a:solidFill>
                  <a:srgbClr val="C0504D">
                    <a:lumMod val="50000"/>
                  </a:srgbClr>
                </a:solidFill>
                <a:effectLst>
                  <a:outerShdw blurRad="76200" dist="50800" dir="5400000" algn="tl" rotWithShape="0">
                    <a:srgbClr val="000000">
                      <a:alpha val="65000"/>
                    </a:srgbClr>
                  </a:outerShdw>
                </a:effectLst>
                <a:latin typeface="Aharoni" pitchFamily="2" charset="-79"/>
                <a:cs typeface="Aharoni" pitchFamily="2" charset="-79"/>
              </a:rPr>
              <a:t>16.5.2015</a:t>
            </a:r>
            <a:r>
              <a:rPr lang="cs-CZ" b="1" spc="50" dirty="0">
                <a:ln w="11430"/>
                <a:solidFill>
                  <a:srgbClr val="C0504D">
                    <a:lumMod val="75000"/>
                  </a:srgbClr>
                </a:solidFill>
                <a:effectLst>
                  <a:outerShdw blurRad="76200" dist="50800" dir="5400000" algn="tl" rotWithShape="0">
                    <a:srgbClr val="000000">
                      <a:alpha val="65000"/>
                    </a:srgbClr>
                  </a:outerShdw>
                </a:effectLst>
                <a:latin typeface="Arial Black" pitchFamily="34" charset="0"/>
              </a:rPr>
              <a:t> </a:t>
            </a:r>
          </a:p>
        </p:txBody>
      </p:sp>
      <p:sp>
        <p:nvSpPr>
          <p:cNvPr id="5" name="TextovéPole 4"/>
          <p:cNvSpPr txBox="1"/>
          <p:nvPr/>
        </p:nvSpPr>
        <p:spPr>
          <a:xfrm>
            <a:off x="8172450" y="6456363"/>
            <a:ext cx="287338" cy="369887"/>
          </a:xfrm>
          <a:prstGeom prst="rect">
            <a:avLst/>
          </a:prstGeom>
          <a:noFill/>
        </p:spPr>
        <p:txBody>
          <a:bodyPr>
            <a:spAutoFit/>
          </a:bodyPr>
          <a:lstStyle/>
          <a:p>
            <a:pPr fontAlgn="auto">
              <a:spcBef>
                <a:spcPts val="0"/>
              </a:spcBef>
              <a:spcAft>
                <a:spcPts val="0"/>
              </a:spcAft>
              <a:defRPr/>
            </a:pPr>
            <a:r>
              <a:rPr lang="cs-CZ" dirty="0">
                <a:solidFill>
                  <a:srgbClr val="EEECE1">
                    <a:lumMod val="10000"/>
                  </a:srgbClr>
                </a:solidFill>
                <a:latin typeface="Calibri"/>
                <a:cs typeface="+mn-cs"/>
              </a:rPr>
              <a:t>.</a:t>
            </a:r>
          </a:p>
        </p:txBody>
      </p:sp>
    </p:spTree>
  </p:cSld>
  <p:clrMapOvr>
    <a:masterClrMapping/>
  </p:clrMapOvr>
  <p:transition spd="slow" advTm="4700">
    <p:sndAc>
      <p:stSnd loop="1">
        <p:snd r:embed="rId2" name="Andre Rieu-La vie continue.wav.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Effect transition="in" filter="fade">
                                      <p:cBhvr>
                                        <p:cTn id="9" dur="2500"/>
                                        <p:tgtEl>
                                          <p:spTgt spid="3"/>
                                        </p:tgtEl>
                                      </p:cBhvr>
                                    </p:animEffect>
                                  </p:childTnLst>
                                </p:cTn>
                              </p:par>
                            </p:childTnLst>
                          </p:cTn>
                        </p:par>
                        <p:par>
                          <p:cTn id="10" fill="hold" nodeType="afterGroup">
                            <p:stCondLst>
                              <p:cond delay="2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500" fill="hold"/>
                                        <p:tgtEl>
                                          <p:spTgt spid="4"/>
                                        </p:tgtEl>
                                        <p:attrNameLst>
                                          <p:attrName>ppt_w</p:attrName>
                                        </p:attrNameLst>
                                      </p:cBhvr>
                                      <p:tavLst>
                                        <p:tav tm="0">
                                          <p:val>
                                            <p:fltVal val="0"/>
                                          </p:val>
                                        </p:tav>
                                        <p:tav tm="100000">
                                          <p:val>
                                            <p:strVal val="#ppt_w"/>
                                          </p:val>
                                        </p:tav>
                                      </p:tavLst>
                                    </p:anim>
                                    <p:anim calcmode="lin" valueType="num">
                                      <p:cBhvr>
                                        <p:cTn id="14" dur="2500" fill="hold"/>
                                        <p:tgtEl>
                                          <p:spTgt spid="4"/>
                                        </p:tgtEl>
                                        <p:attrNameLst>
                                          <p:attrName>ppt_h</p:attrName>
                                        </p:attrNameLst>
                                      </p:cBhvr>
                                      <p:tavLst>
                                        <p:tav tm="0">
                                          <p:val>
                                            <p:fltVal val="0"/>
                                          </p:val>
                                        </p:tav>
                                        <p:tav tm="100000">
                                          <p:val>
                                            <p:strVal val="#ppt_h"/>
                                          </p:val>
                                        </p:tav>
                                      </p:tavLst>
                                    </p:anim>
                                    <p:animEffect transition="in" filter="fade">
                                      <p:cBhvr>
                                        <p:cTn id="15" dur="2500"/>
                                        <p:tgtEl>
                                          <p:spTgt spid="4"/>
                                        </p:tgtEl>
                                      </p:cBhvr>
                                    </p:animEffect>
                                  </p:childTnLst>
                                </p:cTn>
                              </p:par>
                            </p:childTnLst>
                          </p:cTn>
                        </p:par>
                        <p:par>
                          <p:cTn id="16" fill="hold" nodeType="afterGroup">
                            <p:stCondLst>
                              <p:cond delay="5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Obrázek 1" descr="DSC_0874"/>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00288" y="0"/>
            <a:ext cx="454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1250" name="Obrázek 1" descr="DSC_947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46831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5435600" y="2276475"/>
            <a:ext cx="3097213" cy="646113"/>
          </a:xfrm>
          <a:prstGeom prst="rect">
            <a:avLst/>
          </a:prstGeom>
          <a:noFill/>
        </p:spPr>
        <p:txBody>
          <a:bodyPr>
            <a:spAutoFit/>
          </a:bodyPr>
          <a:lstStyle/>
          <a:p>
            <a:pPr fontAlgn="auto">
              <a:spcBef>
                <a:spcPts val="0"/>
              </a:spcBef>
              <a:spcAft>
                <a:spcPts val="0"/>
              </a:spcAft>
              <a:defRPr/>
            </a:pPr>
            <a:r>
              <a:rPr lang="cs-CZ" dirty="0">
                <a:solidFill>
                  <a:schemeClr val="bg2">
                    <a:lumMod val="75000"/>
                  </a:schemeClr>
                </a:solidFill>
                <a:latin typeface="+mn-lt"/>
                <a:cs typeface="+mn-cs"/>
              </a:rPr>
              <a:t>Soutěž organizovala a zahájila</a:t>
            </a:r>
          </a:p>
          <a:p>
            <a:pPr fontAlgn="auto">
              <a:spcBef>
                <a:spcPts val="0"/>
              </a:spcBef>
              <a:spcAft>
                <a:spcPts val="0"/>
              </a:spcAft>
              <a:defRPr/>
            </a:pPr>
            <a:r>
              <a:rPr lang="cs-CZ" dirty="0">
                <a:solidFill>
                  <a:schemeClr val="bg2">
                    <a:lumMod val="75000"/>
                  </a:schemeClr>
                </a:solidFill>
                <a:latin typeface="+mn-lt"/>
                <a:cs typeface="+mn-cs"/>
              </a:rPr>
              <a:t>paní Mgr. Zdenka </a:t>
            </a:r>
            <a:r>
              <a:rPr lang="cs-CZ" dirty="0" err="1">
                <a:solidFill>
                  <a:schemeClr val="bg2">
                    <a:lumMod val="75000"/>
                  </a:schemeClr>
                </a:solidFill>
                <a:latin typeface="+mn-lt"/>
                <a:cs typeface="+mn-cs"/>
              </a:rPr>
              <a:t>Frištenská</a:t>
            </a:r>
            <a:endParaRPr lang="cs-CZ" dirty="0">
              <a:solidFill>
                <a:schemeClr val="bg2">
                  <a:lumMod val="75000"/>
                </a:schemeClr>
              </a:solidFill>
              <a:latin typeface="+mn-lt"/>
              <a:cs typeface="+mn-cs"/>
            </a:endParaRPr>
          </a:p>
        </p:txBody>
      </p:sp>
    </p:spTree>
  </p:cSld>
  <p:clrMapOvr>
    <a:masterClrMapping/>
  </p:clrMapOvr>
  <p:transition spd="slow" advTm="47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2274" name="Obrázek 1" descr="DSC_945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50825" y="6350"/>
            <a:ext cx="456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5076825" y="2708275"/>
            <a:ext cx="3816350" cy="369888"/>
          </a:xfrm>
          <a:prstGeom prst="rect">
            <a:avLst/>
          </a:prstGeom>
          <a:noFill/>
        </p:spPr>
        <p:txBody>
          <a:bodyPr>
            <a:spAutoFit/>
          </a:bodyPr>
          <a:lstStyle/>
          <a:p>
            <a:pPr fontAlgn="auto">
              <a:spcBef>
                <a:spcPts val="0"/>
              </a:spcBef>
              <a:spcAft>
                <a:spcPts val="0"/>
              </a:spcAft>
              <a:defRPr/>
            </a:pPr>
            <a:r>
              <a:rPr lang="cs-CZ" dirty="0" err="1">
                <a:solidFill>
                  <a:schemeClr val="bg2">
                    <a:lumMod val="75000"/>
                  </a:schemeClr>
                </a:solidFill>
                <a:latin typeface="+mn-lt"/>
                <a:cs typeface="+mn-cs"/>
              </a:rPr>
              <a:t>Konferencier</a:t>
            </a:r>
            <a:r>
              <a:rPr lang="cs-CZ" dirty="0">
                <a:solidFill>
                  <a:schemeClr val="bg2">
                    <a:lumMod val="75000"/>
                  </a:schemeClr>
                </a:solidFill>
                <a:latin typeface="+mn-lt"/>
                <a:cs typeface="+mn-cs"/>
              </a:rPr>
              <a:t> a Mgr. </a:t>
            </a:r>
            <a:r>
              <a:rPr lang="cs-CZ" dirty="0">
                <a:solidFill>
                  <a:schemeClr val="bg2">
                    <a:lumMod val="75000"/>
                  </a:schemeClr>
                </a:solidFill>
                <a:latin typeface="+mn-lt"/>
                <a:cs typeface="+mn-cs"/>
              </a:rPr>
              <a:t>Zdenka </a:t>
            </a:r>
            <a:r>
              <a:rPr lang="cs-CZ" dirty="0" err="1">
                <a:solidFill>
                  <a:schemeClr val="bg2">
                    <a:lumMod val="75000"/>
                  </a:schemeClr>
                </a:solidFill>
                <a:latin typeface="+mn-lt"/>
                <a:cs typeface="+mn-cs"/>
              </a:rPr>
              <a:t>Frištenská</a:t>
            </a:r>
            <a:endParaRPr lang="cs-CZ" dirty="0">
              <a:solidFill>
                <a:schemeClr val="bg2">
                  <a:lumMod val="75000"/>
                </a:schemeClr>
              </a:solidFill>
              <a:latin typeface="+mn-lt"/>
              <a:cs typeface="+mn-cs"/>
            </a:endParaRPr>
          </a:p>
        </p:txBody>
      </p:sp>
    </p:spTree>
  </p:cSld>
  <p:clrMapOvr>
    <a:masterClrMapping/>
  </p:clrMapOvr>
  <p:transition spd="slow" advTm="47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Obrázek 1" descr="DSC_080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611188" y="692150"/>
            <a:ext cx="793908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ovéPole 1"/>
          <p:cNvSpPr txBox="1">
            <a:spLocks noChangeArrowheads="1"/>
          </p:cNvSpPr>
          <p:nvPr/>
        </p:nvSpPr>
        <p:spPr bwMode="auto">
          <a:xfrm>
            <a:off x="2339975" y="5229225"/>
            <a:ext cx="5256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800">
                <a:solidFill>
                  <a:srgbClr val="000000"/>
                </a:solidFill>
              </a:rPr>
              <a:t>Tradiční zahájení – litovelské Ladies – Golden Bees</a:t>
            </a:r>
          </a:p>
        </p:txBody>
      </p:sp>
    </p:spTree>
  </p:cSld>
  <p:clrMapOvr>
    <a:masterClrMapping/>
  </p:clrMapOvr>
  <p:transition spd="slow" advTm="47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Obrázek 1" descr="DSC_081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95288" y="692150"/>
            <a:ext cx="78962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Obrázek 1" descr="DSC_083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Obrázek 1" descr="DSC_083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7394" name="Obrázek 1" descr="DSC_948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1113" y="404813"/>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TextovéPole 1"/>
          <p:cNvSpPr txBox="1">
            <a:spLocks noChangeArrowheads="1"/>
          </p:cNvSpPr>
          <p:nvPr/>
        </p:nvSpPr>
        <p:spPr bwMode="auto">
          <a:xfrm>
            <a:off x="900113" y="4797425"/>
            <a:ext cx="295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800"/>
              <a:t>Nástup soutěžících před zahájením soutěže</a:t>
            </a:r>
          </a:p>
        </p:txBody>
      </p:sp>
    </p:spTree>
  </p:cSld>
  <p:clrMapOvr>
    <a:masterClrMapping/>
  </p:clrMapOvr>
  <p:transition spd="slow" advTm="470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418" name="Picture 4" descr="C:\Users\Josef\Documents\1\Silácká Litovel Nikon 5100\Resampled\DSC_0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2519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ovéPole 2"/>
          <p:cNvSpPr txBox="1">
            <a:spLocks noChangeArrowheads="1"/>
          </p:cNvSpPr>
          <p:nvPr/>
        </p:nvSpPr>
        <p:spPr bwMode="auto">
          <a:xfrm>
            <a:off x="4859338" y="4724400"/>
            <a:ext cx="216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800"/>
              <a:t>ROZHODČÍ</a:t>
            </a:r>
          </a:p>
        </p:txBody>
      </p:sp>
    </p:spTree>
  </p:cSld>
  <p:clrMapOvr>
    <a:masterClrMapping/>
  </p:clrMapOvr>
  <p:transition spd="slow" advTm="470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9442" name="Obrázek 1" descr="DSC_9497"/>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2350" y="0"/>
            <a:ext cx="455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2034" name="Picture 26" descr="Linky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516563"/>
            <a:ext cx="64087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Picture 27" descr="Linky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692150"/>
            <a:ext cx="66246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p:nvPr/>
        </p:nvSpPr>
        <p:spPr>
          <a:xfrm>
            <a:off x="1986833" y="2132856"/>
            <a:ext cx="5448607" cy="830997"/>
          </a:xfrm>
          <a:prstGeom prst="rect">
            <a:avLst/>
          </a:prstGeom>
          <a:noFill/>
        </p:spPr>
        <p:txBody>
          <a:bodyPr wrap="none">
            <a:spAutoFit/>
          </a:bodyPr>
          <a:lstStyle/>
          <a:p>
            <a:pPr algn="ctr" fontAlgn="auto">
              <a:spcBef>
                <a:spcPts val="0"/>
              </a:spcBef>
              <a:spcAft>
                <a:spcPts val="0"/>
              </a:spcAft>
              <a:defRPr/>
            </a:pPr>
            <a:r>
              <a:rPr lang="cs-CZ" sz="4800" b="1" i="1" spc="50" dirty="0">
                <a:ln w="12700" cmpd="sng">
                  <a:solidFill>
                    <a:srgbClr val="F79646">
                      <a:satMod val="120000"/>
                      <a:shade val="80000"/>
                    </a:srgbClr>
                  </a:solidFill>
                  <a:prstDash val="solid"/>
                </a:ln>
                <a:solidFill>
                  <a:srgbClr val="002060"/>
                </a:solidFill>
                <a:effectLst>
                  <a:glow rad="53100">
                    <a:srgbClr val="F79646">
                      <a:satMod val="180000"/>
                      <a:alpha val="30000"/>
                    </a:srgbClr>
                  </a:glow>
                </a:effectLst>
                <a:latin typeface="Gill Sans MT" pitchFamily="34" charset="-18"/>
                <a:ea typeface="Batang" pitchFamily="18" charset="-127"/>
                <a:cs typeface="Tahoma" pitchFamily="34" charset="0"/>
              </a:rPr>
              <a:t>Prezentaci vytvořili</a:t>
            </a:r>
          </a:p>
        </p:txBody>
      </p:sp>
      <p:sp>
        <p:nvSpPr>
          <p:cNvPr id="7" name="Obdélník 6"/>
          <p:cNvSpPr/>
          <p:nvPr/>
        </p:nvSpPr>
        <p:spPr>
          <a:xfrm>
            <a:off x="2765797" y="3068960"/>
            <a:ext cx="3829895" cy="153888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 Stýskal Josef</a:t>
            </a:r>
          </a:p>
          <a:p>
            <a:pPr algn="ctr" fontAlgn="auto">
              <a:spcBef>
                <a:spcPts val="0"/>
              </a:spcBef>
              <a:spcAft>
                <a:spcPts val="0"/>
              </a:spcAft>
              <a:defRPr/>
            </a:pPr>
            <a:r>
              <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A  Stýskal </a:t>
            </a:r>
            <a:r>
              <a:rPr lang="cs-CZ" sz="2800" b="1" spc="50" dirty="0" err="1">
                <a:ln w="11430"/>
                <a:solidFill>
                  <a:srgbClr val="C0504D">
                    <a:lumMod val="50000"/>
                  </a:srgbClr>
                </a:solidFill>
                <a:effectLst>
                  <a:outerShdw blurRad="76200" dist="50800" dir="5400000" algn="tl" rotWithShape="0">
                    <a:srgbClr val="000000">
                      <a:alpha val="65000"/>
                    </a:srgbClr>
                  </a:outerShdw>
                </a:effectLst>
                <a:latin typeface="Algerian" pitchFamily="82" charset="0"/>
              </a:rPr>
              <a:t>ŠtĚpán</a:t>
            </a:r>
            <a:endPar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endParaRPr>
          </a:p>
          <a:p>
            <a:pPr algn="ctr" fontAlgn="auto">
              <a:spcBef>
                <a:spcPts val="0"/>
              </a:spcBef>
              <a:spcAft>
                <a:spcPts val="0"/>
              </a:spcAft>
              <a:defRPr/>
            </a:pPr>
            <a:endParaRPr lang="cs-CZ" sz="14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endParaRPr>
          </a:p>
          <a:p>
            <a:pPr algn="ctr" fontAlgn="auto">
              <a:spcBef>
                <a:spcPts val="0"/>
              </a:spcBef>
              <a:spcAft>
                <a:spcPts val="0"/>
              </a:spcAft>
              <a:defRPr/>
            </a:pPr>
            <a:r>
              <a:rPr lang="cs-CZ" sz="2400" b="1" spc="50" dirty="0">
                <a:ln w="11430"/>
                <a:solidFill>
                  <a:srgbClr val="C0504D">
                    <a:lumMod val="50000"/>
                  </a:srgbClr>
                </a:solidFill>
                <a:effectLst>
                  <a:outerShdw blurRad="76200" dist="50800" dir="5400000" algn="tl" rotWithShape="0">
                    <a:srgbClr val="000000">
                      <a:alpha val="65000"/>
                    </a:srgbClr>
                  </a:outerShdw>
                </a:effectLst>
                <a:latin typeface="Aharoni" pitchFamily="2" charset="-79"/>
                <a:cs typeface="Aharoni" pitchFamily="2" charset="-79"/>
              </a:rPr>
              <a:t>16.5.2015</a:t>
            </a:r>
            <a:r>
              <a:rPr lang="cs-CZ" b="1" spc="50" dirty="0">
                <a:ln w="11430"/>
                <a:solidFill>
                  <a:srgbClr val="C0504D">
                    <a:lumMod val="75000"/>
                  </a:srgbClr>
                </a:solidFill>
                <a:effectLst>
                  <a:outerShdw blurRad="76200" dist="50800" dir="5400000" algn="tl" rotWithShape="0">
                    <a:srgbClr val="000000">
                      <a:alpha val="65000"/>
                    </a:srgbClr>
                  </a:outerShdw>
                </a:effectLst>
                <a:latin typeface="Arial Black" pitchFamily="34" charset="0"/>
              </a:rPr>
              <a:t> </a:t>
            </a:r>
          </a:p>
        </p:txBody>
      </p:sp>
      <p:pic>
        <p:nvPicPr>
          <p:cNvPr id="172038" name="Picture 28" descr="Linky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28775"/>
            <a:ext cx="8858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9" name="Picture 29" descr="Linky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628775"/>
            <a:ext cx="9858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0" name="TextovéPole 1"/>
          <p:cNvSpPr txBox="1">
            <a:spLocks noChangeArrowheads="1"/>
          </p:cNvSpPr>
          <p:nvPr/>
        </p:nvSpPr>
        <p:spPr bwMode="auto">
          <a:xfrm>
            <a:off x="1331913" y="5218113"/>
            <a:ext cx="2063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000">
                <a:solidFill>
                  <a:srgbClr val="000000"/>
                </a:solidFill>
              </a:rPr>
              <a:t>Prezentace č. 340</a:t>
            </a:r>
          </a:p>
        </p:txBody>
      </p:sp>
    </p:spTree>
  </p:cSld>
  <p:clrMapOvr>
    <a:masterClrMapping/>
  </p:clrMapOvr>
  <p:transition spd="slow" advTm="47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Obrázek 1" descr="DSC_0856"/>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01875" y="0"/>
            <a:ext cx="454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Obrázek 1" descr="DSC_086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8700" y="0"/>
            <a:ext cx="454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2514" name="Obrázek 1" descr="DSC_086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00288" y="0"/>
            <a:ext cx="454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3538" name="Obrázek 1" descr="DSC_952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2350" y="0"/>
            <a:ext cx="4557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62" name="Obrázek 1" descr="DSC_105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Obrázek 1" descr="DSC_1056"/>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Obrázek 1" descr="DSC_105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Obrázek 1" descr="DSC_104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8658" name="Obrázek 1" descr="DSC_953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88" y="373063"/>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TextovéPole 1"/>
          <p:cNvSpPr txBox="1">
            <a:spLocks noChangeArrowheads="1"/>
          </p:cNvSpPr>
          <p:nvPr/>
        </p:nvSpPr>
        <p:spPr bwMode="auto">
          <a:xfrm>
            <a:off x="2411413" y="5238750"/>
            <a:ext cx="446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800"/>
              <a:t>„Přestávka: ukázka řecko-římského zápasu“</a:t>
            </a:r>
          </a:p>
        </p:txBody>
      </p:sp>
    </p:spTree>
  </p:cSld>
  <p:clrMapOvr>
    <a:masterClrMapping/>
  </p:clrMapOvr>
  <p:transition spd="slow" advTm="470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9682" name="Obrázek 1" descr="DSC_095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Obrázek 1" descr="DSC_0765"/>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2771775" y="984250"/>
            <a:ext cx="390207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00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0706" name="Obrázek 1" descr="DSC_0964"/>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Obrázek 1" descr="DSC_0937"/>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extovéPole 1"/>
          <p:cNvSpPr txBox="1">
            <a:spLocks noChangeArrowheads="1"/>
          </p:cNvSpPr>
          <p:nvPr/>
        </p:nvSpPr>
        <p:spPr bwMode="auto">
          <a:xfrm>
            <a:off x="5435600" y="5084763"/>
            <a:ext cx="410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000"/>
              <a:t>„Přestávka: ukázka Aikida“</a:t>
            </a:r>
          </a:p>
        </p:txBody>
      </p:sp>
    </p:spTree>
  </p:cSld>
  <p:clrMapOvr>
    <a:masterClrMapping/>
  </p:clrMapOvr>
  <p:transition spd="slow" advTm="47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Obrázek 1" descr="DSC_0916"/>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Obrázek 1" descr="DSC_091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Obrázek 1" descr="DSC_955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07950" y="0"/>
            <a:ext cx="455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4859338" y="908050"/>
            <a:ext cx="3673475" cy="2678113"/>
          </a:xfrm>
          <a:prstGeom prst="rect">
            <a:avLst/>
          </a:prstGeom>
          <a:solidFill>
            <a:schemeClr val="bg2">
              <a:lumMod val="50000"/>
            </a:schemeClr>
          </a:solidFill>
        </p:spPr>
        <p:txBody>
          <a:bodyPr>
            <a:spAutoFit/>
          </a:bodyPr>
          <a:lstStyle/>
          <a:p>
            <a:pPr>
              <a:defRPr/>
            </a:pPr>
            <a:r>
              <a:rPr lang="cs-CZ" dirty="0" err="1">
                <a:solidFill>
                  <a:prstClr val="black"/>
                </a:solidFill>
              </a:rPr>
              <a:t>Exshibiční</a:t>
            </a:r>
            <a:r>
              <a:rPr lang="cs-CZ" dirty="0">
                <a:solidFill>
                  <a:prstClr val="black"/>
                </a:solidFill>
              </a:rPr>
              <a:t> vystoupení </a:t>
            </a:r>
          </a:p>
          <a:p>
            <a:pPr>
              <a:defRPr/>
            </a:pPr>
            <a:r>
              <a:rPr lang="cs-CZ" sz="2400" b="1" dirty="0">
                <a:solidFill>
                  <a:srgbClr val="C0504D">
                    <a:lumMod val="50000"/>
                  </a:srgbClr>
                </a:solidFill>
              </a:rPr>
              <a:t>Martiny Šafránkové</a:t>
            </a:r>
            <a:r>
              <a:rPr lang="cs-CZ" dirty="0">
                <a:solidFill>
                  <a:prstClr val="black"/>
                </a:solidFill>
              </a:rPr>
              <a:t>, kulturistky z Olomouce, svěřenkyně Romana Vrábela, vícenásobného mistra ČR v kulturistice a současného hlavního rozhodčího soutěže. Martina se umístila na mistrovství republiky v kulturistice žen na krásném 4. místě</a:t>
            </a:r>
          </a:p>
        </p:txBody>
      </p:sp>
    </p:spTree>
  </p:cSld>
  <p:clrMapOvr>
    <a:masterClrMapping/>
  </p:clrMapOvr>
  <p:transition spd="slow" advTm="1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826" name="Obrázek 1" descr="DSC_098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850" name="Obrázek 1" descr="DSC_955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7874" name="Obrázek 1" descr="DSC_9557"/>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2350" y="0"/>
            <a:ext cx="4557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Obrázek 1" descr="DSC_099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8700" y="0"/>
            <a:ext cx="454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Obrázek 1" descr="DSC_100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01875" y="0"/>
            <a:ext cx="454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Obrázek 1" descr="DSC_110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7113" y="0"/>
            <a:ext cx="4548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Obrázek 1" descr="DSC_944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258888" y="692150"/>
            <a:ext cx="5257800" cy="369888"/>
          </a:xfrm>
          <a:prstGeom prst="rect">
            <a:avLst/>
          </a:prstGeom>
          <a:solidFill>
            <a:schemeClr val="bg2">
              <a:lumMod val="50000"/>
            </a:schemeClr>
          </a:solidFill>
        </p:spPr>
        <p:txBody>
          <a:bodyPr>
            <a:spAutoFit/>
          </a:bodyPr>
          <a:lstStyle/>
          <a:p>
            <a:pPr>
              <a:defRPr/>
            </a:pPr>
            <a:r>
              <a:rPr lang="cs-CZ" dirty="0">
                <a:solidFill>
                  <a:prstClr val="black"/>
                </a:solidFill>
              </a:rPr>
              <a:t>Dušan Tesařík, trenér reprezentace a Václav </a:t>
            </a:r>
            <a:r>
              <a:rPr lang="cs-CZ" dirty="0" err="1">
                <a:solidFill>
                  <a:prstClr val="black"/>
                </a:solidFill>
              </a:rPr>
              <a:t>Vaculovič</a:t>
            </a:r>
            <a:r>
              <a:rPr lang="cs-CZ" dirty="0">
                <a:solidFill>
                  <a:prstClr val="black"/>
                </a:solidFill>
              </a:rPr>
              <a:t>,</a:t>
            </a:r>
          </a:p>
        </p:txBody>
      </p:sp>
      <p:sp>
        <p:nvSpPr>
          <p:cNvPr id="3" name="TextovéPole 2"/>
          <p:cNvSpPr txBox="1"/>
          <p:nvPr/>
        </p:nvSpPr>
        <p:spPr>
          <a:xfrm>
            <a:off x="6372225" y="692150"/>
            <a:ext cx="2663825" cy="646113"/>
          </a:xfrm>
          <a:prstGeom prst="rect">
            <a:avLst/>
          </a:prstGeom>
          <a:solidFill>
            <a:schemeClr val="bg2">
              <a:lumMod val="50000"/>
            </a:schemeClr>
          </a:solidFill>
        </p:spPr>
        <p:txBody>
          <a:bodyPr>
            <a:spAutoFit/>
          </a:bodyPr>
          <a:lstStyle/>
          <a:p>
            <a:pPr>
              <a:defRPr/>
            </a:pPr>
            <a:r>
              <a:rPr lang="cs-CZ" dirty="0">
                <a:solidFill>
                  <a:prstClr val="black"/>
                </a:solidFill>
              </a:rPr>
              <a:t>oba několikanásobní mistři republiky v páce.</a:t>
            </a:r>
          </a:p>
        </p:txBody>
      </p:sp>
    </p:spTree>
  </p:cSld>
  <p:clrMapOvr>
    <a:masterClrMapping/>
  </p:clrMapOvr>
  <p:transition spd="slow" advTm="6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Obrázek 1" descr="DSC_944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851275" y="836613"/>
            <a:ext cx="4897438" cy="369887"/>
          </a:xfrm>
          <a:prstGeom prst="rect">
            <a:avLst/>
          </a:prstGeom>
          <a:solidFill>
            <a:schemeClr val="bg2">
              <a:lumMod val="50000"/>
            </a:schemeClr>
          </a:solidFill>
        </p:spPr>
        <p:txBody>
          <a:bodyPr>
            <a:spAutoFit/>
          </a:bodyPr>
          <a:lstStyle/>
          <a:p>
            <a:pPr>
              <a:defRPr/>
            </a:pPr>
            <a:r>
              <a:rPr lang="cs-CZ">
                <a:solidFill>
                  <a:prstClr val="black"/>
                </a:solidFill>
              </a:rPr>
              <a:t>zasvěcovali </a:t>
            </a:r>
            <a:r>
              <a:rPr lang="cs-CZ" dirty="0">
                <a:solidFill>
                  <a:prstClr val="black"/>
                </a:solidFill>
              </a:rPr>
              <a:t>diváky do tajů </a:t>
            </a:r>
            <a:r>
              <a:rPr lang="cs-CZ" dirty="0" err="1">
                <a:solidFill>
                  <a:prstClr val="black"/>
                </a:solidFill>
              </a:rPr>
              <a:t>Arm</a:t>
            </a:r>
            <a:r>
              <a:rPr lang="cs-CZ" dirty="0">
                <a:solidFill>
                  <a:prstClr val="black"/>
                </a:solidFill>
              </a:rPr>
              <a:t> wrestlingu – páky.</a:t>
            </a:r>
          </a:p>
        </p:txBody>
      </p:sp>
    </p:spTree>
  </p:cSld>
  <p:clrMapOvr>
    <a:masterClrMapping/>
  </p:clrMapOvr>
  <p:transition spd="slow" advTm="47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Obrázek 1" descr="DSC_950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Obrázek 1" descr="DSC_087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42" name="Obrázek 1" descr="DSC_9527"/>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Obrázek 1" descr="DSC_088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Obrázek 1" descr="DSC_950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85763"/>
            <a:ext cx="9144000"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Obrázek 1" descr="DSC_9576"/>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0763" y="0"/>
            <a:ext cx="456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9138" name="Obrázek 1" descr="DSC_103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3225"/>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Obrázek 1" descr="DSC_103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5106" name="Obdélník 9"/>
          <p:cNvSpPr>
            <a:spLocks noChangeArrowheads="1"/>
          </p:cNvSpPr>
          <p:nvPr/>
        </p:nvSpPr>
        <p:spPr bwMode="auto">
          <a:xfrm>
            <a:off x="398463" y="692150"/>
            <a:ext cx="8351837"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400" b="1">
                <a:solidFill>
                  <a:srgbClr val="000000"/>
                </a:solidFill>
              </a:rPr>
              <a:t>Gustav Frištenský</a:t>
            </a:r>
          </a:p>
          <a:p>
            <a:pPr eaLnBrk="1" hangingPunct="1">
              <a:spcBef>
                <a:spcPct val="0"/>
              </a:spcBef>
              <a:buFontTx/>
              <a:buNone/>
            </a:pPr>
            <a:endParaRPr lang="cs-CZ" altLang="cs-CZ" sz="2000" b="1">
              <a:solidFill>
                <a:srgbClr val="000000"/>
              </a:solidFill>
            </a:endParaRPr>
          </a:p>
          <a:p>
            <a:pPr eaLnBrk="1" hangingPunct="1">
              <a:spcBef>
                <a:spcPct val="0"/>
              </a:spcBef>
              <a:buFontTx/>
              <a:buNone/>
            </a:pPr>
            <a:r>
              <a:rPr lang="cs-CZ" altLang="cs-CZ" sz="1200">
                <a:solidFill>
                  <a:srgbClr val="000000"/>
                </a:solidFill>
              </a:rPr>
              <a:t>Za svou zápasnickou dráhu zvítězil v téměř deseti tisících duelech, což mu mohly dosvědčit miliony diváků, kteří byli u toho. První zápas podstoupil v devatenácti, poslední v dvaasedmdesáti a oba vyhrál. Legendární silák Gustav Frištenský zemřel před pětapadesáti lety. </a:t>
            </a:r>
          </a:p>
          <a:p>
            <a:pPr eaLnBrk="1" hangingPunct="1">
              <a:spcBef>
                <a:spcPct val="0"/>
              </a:spcBef>
              <a:buFontTx/>
              <a:buNone/>
            </a:pPr>
            <a:r>
              <a:rPr lang="cs-CZ" altLang="cs-CZ" sz="1200">
                <a:solidFill>
                  <a:srgbClr val="000000"/>
                </a:solidFill>
              </a:rPr>
              <a:t>Narodil se 18. května 1879, zemřel 6. dubna 1957. Jako silák objel celý svět, stal se amatérským i profesionálním mistrem Evropy a za okupace podporoval odboj.</a:t>
            </a:r>
          </a:p>
          <a:p>
            <a:pPr eaLnBrk="1" hangingPunct="1">
              <a:spcBef>
                <a:spcPct val="0"/>
              </a:spcBef>
              <a:buFontTx/>
              <a:buNone/>
            </a:pPr>
            <a:r>
              <a:rPr lang="cs-CZ" altLang="cs-CZ" sz="1200">
                <a:solidFill>
                  <a:srgbClr val="000000"/>
                </a:solidFill>
              </a:rPr>
              <a:t>Nikdo ho tehdy neznal, v roce 1900 mu bylo jedenadvacet a pracoval jako řezník, když ho vyslal jeho brněnský domácí klub do Vyškova na první zápas. Přihlášeni tehdy byli nejslavnější svalovci střední Moravy a publikum novou tvář, neporovnatelně štíhlejšího Gustava, přivítalo chichotavým údivem.</a:t>
            </a:r>
          </a:p>
          <a:p>
            <a:pPr eaLnBrk="1" hangingPunct="1">
              <a:spcBef>
                <a:spcPct val="0"/>
              </a:spcBef>
              <a:buFontTx/>
              <a:buNone/>
            </a:pPr>
            <a:r>
              <a:rPr lang="cs-CZ" altLang="cs-CZ" sz="1200">
                <a:solidFill>
                  <a:srgbClr val="000000"/>
                </a:solidFill>
              </a:rPr>
              <a:t>Zpočátku klamal vahou</a:t>
            </a:r>
          </a:p>
          <a:p>
            <a:pPr eaLnBrk="1" hangingPunct="1">
              <a:spcBef>
                <a:spcPct val="0"/>
              </a:spcBef>
              <a:buFontTx/>
              <a:buNone/>
            </a:pPr>
            <a:r>
              <a:rPr lang="cs-CZ" altLang="cs-CZ" sz="1200">
                <a:solidFill>
                  <a:srgbClr val="000000"/>
                </a:solidFill>
              </a:rPr>
              <a:t>Když si pak odnášel vítězství, kdosi z pořadatelů se neudržel a vykřikl: "S vámi jsme vůbec nepočítali, mladíku."</a:t>
            </a:r>
          </a:p>
          <a:p>
            <a:pPr eaLnBrk="1" hangingPunct="1">
              <a:spcBef>
                <a:spcPct val="0"/>
              </a:spcBef>
              <a:buFontTx/>
              <a:buNone/>
            </a:pPr>
            <a:r>
              <a:rPr lang="cs-CZ" altLang="cs-CZ" sz="1200">
                <a:solidFill>
                  <a:srgbClr val="000000"/>
                </a:solidFill>
              </a:rPr>
              <a:t>A jiná historka. Rok před Vyškovem přijel do Frištenského rodné Křečhoře u Kolína černošský silák James Palmare, který po Čechách cestoval s cirkusem. Gustav byl právě u rodičů a na představení se šel podívat. V závěru produkce černý obr vyzval přítomné, aby s ním zápasili o padesát zlatých.</a:t>
            </a:r>
          </a:p>
          <a:p>
            <a:pPr eaLnBrk="1" hangingPunct="1">
              <a:spcBef>
                <a:spcPct val="0"/>
              </a:spcBef>
              <a:buFontTx/>
              <a:buNone/>
            </a:pPr>
            <a:r>
              <a:rPr lang="cs-CZ" altLang="cs-CZ" sz="1200">
                <a:solidFill>
                  <a:srgbClr val="000000"/>
                </a:solidFill>
              </a:rPr>
              <a:t>Jediný, kdo se, vyhecován kamarády, zdvihl, byl Frištenský, jehož "postavička" Palmara pobavila. Jenže trvalo jen malou chvíli a dva metry vysoký a sto dvacet kilo těžký černoch ležel na zemi a stejně tak skončily jeho další rozzuřené útoky proti devadesátikilovému soupeři. Rvačku, která se nakonec ze zápasu vyvinula, Palmare definitivně prohrál.</a:t>
            </a:r>
          </a:p>
          <a:p>
            <a:pPr eaLnBrk="1" hangingPunct="1">
              <a:spcBef>
                <a:spcPct val="0"/>
              </a:spcBef>
              <a:buFontTx/>
              <a:buNone/>
            </a:pPr>
            <a:r>
              <a:rPr lang="cs-CZ" altLang="cs-CZ" sz="1200">
                <a:solidFill>
                  <a:srgbClr val="000000"/>
                </a:solidFill>
              </a:rPr>
              <a:t>Ve srovnání se svými soky budoucí borec skutečně nevynikal vahou, někdy ho převyšovali o desítky kilogramů, a přece je dokázal položit na lopatky. Dnešní věda by zřejmě uměla přesně odhalit, nakolik mu příroda pomohla stavbou těla a svalů, faktem zůstává, že po celou svou kariéru vynikal mrštností, obratností, útočností, ale také natrénovanou technikou a schopností co nejvíce si soupeře nastudovat. Mimochodem, v den zápasu byl zvyklý se postit.</a:t>
            </a:r>
          </a:p>
          <a:p>
            <a:pPr eaLnBrk="1" hangingPunct="1">
              <a:spcBef>
                <a:spcPct val="0"/>
              </a:spcBef>
              <a:buFontTx/>
              <a:buNone/>
            </a:pPr>
            <a:r>
              <a:rPr lang="cs-CZ" altLang="cs-CZ" sz="1200">
                <a:solidFill>
                  <a:srgbClr val="000000"/>
                </a:solidFill>
              </a:rPr>
              <a:t>A hlavně od chvíle, kdy v patnácti letech zalistoval knihou "Za praporem sokolským" a oslněn obrázky siláků si z kamenů a železné tyče vyrobil první činku, už jen trénoval, trénoval a trénoval. V devatenácti vstoupil v Brně do tělocvičny těžkoatletického klubu Hellas a definitivně si změnil život. V časech, kdy jeho vrstevníci běhali za děvčaty, on posiloval a učil se zákonitostem řeckořímského zápasu.</a:t>
            </a:r>
          </a:p>
        </p:txBody>
      </p:sp>
    </p:spTree>
  </p:cSld>
  <p:clrMapOvr>
    <a:masterClrMapping/>
  </p:clrMapOvr>
  <p:transition spd="slow" advTm="1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1186" name="Picture 2" descr="C:\Users\Josef\Documents\1\Nová složka (4)\Resampled\tab.výsl.JPG"/>
          <p:cNvPicPr>
            <a:picLocks noChangeAspect="1" noChangeArrowheads="1"/>
          </p:cNvPicPr>
          <p:nvPr/>
        </p:nvPicPr>
        <p:blipFill>
          <a:blip r:embed="rId2">
            <a:extLst>
              <a:ext uri="{28A0092B-C50C-407E-A947-70E740481C1C}">
                <a14:useLocalDpi xmlns:a14="http://schemas.microsoft.com/office/drawing/2010/main" val="0"/>
              </a:ext>
            </a:extLst>
          </a:blip>
          <a:srcRect l="941" t="6718" b="3613"/>
          <a:stretch>
            <a:fillRect/>
          </a:stretch>
        </p:blipFill>
        <p:spPr bwMode="auto">
          <a:xfrm>
            <a:off x="896938" y="1050925"/>
            <a:ext cx="73469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2411413" y="476250"/>
            <a:ext cx="3889375" cy="369888"/>
          </a:xfrm>
          <a:prstGeom prst="rect">
            <a:avLst/>
          </a:prstGeom>
          <a:solidFill>
            <a:schemeClr val="bg2">
              <a:lumMod val="50000"/>
            </a:schemeClr>
          </a:solidFill>
        </p:spPr>
        <p:txBody>
          <a:bodyPr>
            <a:spAutoFit/>
          </a:bodyPr>
          <a:lstStyle/>
          <a:p>
            <a:pPr>
              <a:defRPr/>
            </a:pPr>
            <a:r>
              <a:rPr lang="cs-CZ" dirty="0">
                <a:solidFill>
                  <a:prstClr val="black"/>
                </a:solidFill>
              </a:rPr>
              <a:t>Výsledková tabule po ukončení soutěže</a:t>
            </a:r>
          </a:p>
        </p:txBody>
      </p:sp>
    </p:spTree>
  </p:cSld>
  <p:clrMapOvr>
    <a:masterClrMapping/>
  </p:clrMapOvr>
  <p:transition spd="slow" advTm="1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Obrázek 1" descr="DSC_0774"/>
          <p:cNvPicPr>
            <a:picLocks noGrp="1" noChangeAspect="1"/>
          </p:cNvPicPr>
          <p:nvPr isPhoto="1"/>
        </p:nvPicPr>
        <p:blipFill>
          <a:blip r:embed="rId2">
            <a:extLst>
              <a:ext uri="{28A0092B-C50C-407E-A947-70E740481C1C}">
                <a14:useLocalDpi xmlns:a14="http://schemas.microsoft.com/office/drawing/2010/main" val="0"/>
              </a:ext>
            </a:extLst>
          </a:blip>
          <a:srcRect l="3004"/>
          <a:stretch>
            <a:fillRect/>
          </a:stretch>
        </p:blipFill>
        <p:spPr bwMode="auto">
          <a:xfrm>
            <a:off x="107950" y="393700"/>
            <a:ext cx="8869363"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Obrázek 1" descr="DSC_945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290763"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7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Obrázek 1" descr="DSC_108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63538"/>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5" name="TextovéPole 1"/>
          <p:cNvSpPr txBox="1">
            <a:spLocks noChangeArrowheads="1"/>
          </p:cNvSpPr>
          <p:nvPr/>
        </p:nvSpPr>
        <p:spPr bwMode="auto">
          <a:xfrm>
            <a:off x="2339975" y="5084763"/>
            <a:ext cx="3817938" cy="677862"/>
          </a:xfrm>
          <a:prstGeom prst="rect">
            <a:avLst/>
          </a:prstGeom>
          <a:solidFill>
            <a:schemeClr val="bg2">
              <a:lumMod val="5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cs-CZ" altLang="cs-CZ" sz="1800" dirty="0" smtClean="0">
                <a:solidFill>
                  <a:prstClr val="black"/>
                </a:solidFill>
              </a:rPr>
              <a:t>Na třetím místě se umístilo soutěžní družstvo:  </a:t>
            </a:r>
            <a:r>
              <a:rPr lang="cs-CZ" altLang="cs-CZ" sz="2000" b="1" dirty="0" err="1" smtClean="0">
                <a:solidFill>
                  <a:prstClr val="black"/>
                </a:solidFill>
              </a:rPr>
              <a:t>Aktim</a:t>
            </a:r>
            <a:r>
              <a:rPr lang="cs-CZ" altLang="cs-CZ" sz="2000" b="1" dirty="0" smtClean="0">
                <a:solidFill>
                  <a:prstClr val="black"/>
                </a:solidFill>
              </a:rPr>
              <a:t> team</a:t>
            </a:r>
          </a:p>
        </p:txBody>
      </p:sp>
    </p:spTree>
  </p:cSld>
  <p:clrMapOvr>
    <a:masterClrMapping/>
  </p:clrMapOvr>
  <p:transition spd="slow"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Obrázek 1" descr="DSC_108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15925"/>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79" name="TextovéPole 2"/>
          <p:cNvSpPr txBox="1">
            <a:spLocks noChangeArrowheads="1"/>
          </p:cNvSpPr>
          <p:nvPr/>
        </p:nvSpPr>
        <p:spPr bwMode="auto">
          <a:xfrm>
            <a:off x="1979613" y="5153025"/>
            <a:ext cx="3817937" cy="676275"/>
          </a:xfrm>
          <a:prstGeom prst="rect">
            <a:avLst/>
          </a:prstGeom>
          <a:solidFill>
            <a:schemeClr val="bg2">
              <a:lumMod val="5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cs-CZ" altLang="cs-CZ" sz="1800" dirty="0" smtClean="0">
                <a:solidFill>
                  <a:prstClr val="black"/>
                </a:solidFill>
              </a:rPr>
              <a:t>Na druhém místě se umístilo soutěžní družstvo: </a:t>
            </a:r>
            <a:r>
              <a:rPr lang="cs-CZ" altLang="cs-CZ" sz="2000" b="1" dirty="0" err="1" smtClean="0">
                <a:solidFill>
                  <a:prstClr val="black"/>
                </a:solidFill>
              </a:rPr>
              <a:t>Ultimate</a:t>
            </a:r>
            <a:r>
              <a:rPr lang="cs-CZ" altLang="cs-CZ" sz="2000" b="1" dirty="0" smtClean="0">
                <a:solidFill>
                  <a:prstClr val="black"/>
                </a:solidFill>
              </a:rPr>
              <a:t> fitness</a:t>
            </a:r>
          </a:p>
        </p:txBody>
      </p:sp>
    </p:spTree>
  </p:cSld>
  <p:clrMapOvr>
    <a:masterClrMapping/>
  </p:clrMapOvr>
  <p:transition spd="slow" advTm="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Obrázek 1" descr="DSC_108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46088"/>
            <a:ext cx="9144000"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TextovéPole 1"/>
          <p:cNvSpPr txBox="1">
            <a:spLocks noChangeArrowheads="1"/>
          </p:cNvSpPr>
          <p:nvPr/>
        </p:nvSpPr>
        <p:spPr bwMode="auto">
          <a:xfrm>
            <a:off x="1258888" y="5372100"/>
            <a:ext cx="3744912" cy="738188"/>
          </a:xfrm>
          <a:prstGeom prst="rect">
            <a:avLst/>
          </a:prstGeom>
          <a:solidFill>
            <a:schemeClr val="bg2">
              <a:lumMod val="50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cs-CZ" altLang="cs-CZ" sz="1800" dirty="0" smtClean="0">
                <a:solidFill>
                  <a:prstClr val="black"/>
                </a:solidFill>
              </a:rPr>
              <a:t>Vítězné družstvo celé soutěže:  </a:t>
            </a:r>
          </a:p>
          <a:p>
            <a:pPr eaLnBrk="1" hangingPunct="1">
              <a:spcBef>
                <a:spcPct val="0"/>
              </a:spcBef>
              <a:buFontTx/>
              <a:buNone/>
              <a:defRPr/>
            </a:pPr>
            <a:r>
              <a:rPr lang="cs-CZ" altLang="cs-CZ" sz="2400" b="1" dirty="0" smtClean="0">
                <a:solidFill>
                  <a:prstClr val="black"/>
                </a:solidFill>
              </a:rPr>
              <a:t>VÁPENKA  VITOUL</a:t>
            </a:r>
          </a:p>
        </p:txBody>
      </p:sp>
    </p:spTree>
  </p:cSld>
  <p:clrMapOvr>
    <a:masterClrMapping/>
  </p:clrMapOvr>
  <p:transition spd="slow" advTm="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Obrázek 1" descr="DSC_0873"/>
          <p:cNvPicPr>
            <a:picLocks noGrp="1" noChangeAspect="1"/>
          </p:cNvPicPr>
          <p:nvPr isPhoto="1"/>
        </p:nvPicPr>
        <p:blipFill>
          <a:blip r:embed="rId2">
            <a:extLst>
              <a:ext uri="{28A0092B-C50C-407E-A947-70E740481C1C}">
                <a14:useLocalDpi xmlns:a14="http://schemas.microsoft.com/office/drawing/2010/main" val="0"/>
              </a:ext>
            </a:extLst>
          </a:blip>
          <a:srcRect l="15138" t="2028" r="24020"/>
          <a:stretch>
            <a:fillRect/>
          </a:stretch>
        </p:blipFill>
        <p:spPr bwMode="auto">
          <a:xfrm>
            <a:off x="323850" y="620713"/>
            <a:ext cx="51593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délník 2"/>
          <p:cNvSpPr/>
          <p:nvPr/>
        </p:nvSpPr>
        <p:spPr>
          <a:xfrm>
            <a:off x="5652120" y="4725144"/>
            <a:ext cx="3305713"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cs-CZ" sz="28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 </a:t>
            </a:r>
            <a:r>
              <a:rPr lang="cs-CZ" sz="4400" b="1" spc="50" dirty="0" err="1">
                <a:ln w="11430"/>
                <a:solidFill>
                  <a:srgbClr val="C0504D">
                    <a:lumMod val="50000"/>
                  </a:srgbClr>
                </a:solidFill>
                <a:effectLst>
                  <a:outerShdw blurRad="76200" dist="50800" dir="5400000" algn="tl" rotWithShape="0">
                    <a:srgbClr val="000000">
                      <a:alpha val="65000"/>
                    </a:srgbClr>
                  </a:outerShdw>
                </a:effectLst>
                <a:latin typeface="Algerian" pitchFamily="82" charset="0"/>
              </a:rPr>
              <a:t>PĚkný</a:t>
            </a:r>
            <a:r>
              <a:rPr lang="cs-CZ" sz="4400" b="1" spc="50" dirty="0">
                <a:ln w="11430"/>
                <a:solidFill>
                  <a:srgbClr val="C0504D">
                    <a:lumMod val="50000"/>
                  </a:srgbClr>
                </a:solidFill>
                <a:effectLst>
                  <a:outerShdw blurRad="76200" dist="50800" dir="5400000" algn="tl" rotWithShape="0">
                    <a:srgbClr val="000000">
                      <a:alpha val="65000"/>
                    </a:srgbClr>
                  </a:outerShdw>
                </a:effectLst>
                <a:latin typeface="Algerian" pitchFamily="82" charset="0"/>
              </a:rPr>
              <a:t> den</a:t>
            </a:r>
            <a:endParaRPr lang="cs-CZ" sz="4400" b="1" spc="50" dirty="0">
              <a:ln w="11430">
                <a:solidFill>
                  <a:prstClr val="black"/>
                </a:solidFill>
              </a:ln>
              <a:solidFill>
                <a:srgbClr val="C0504D">
                  <a:lumMod val="75000"/>
                </a:srgbClr>
              </a:solidFill>
              <a:effectLst>
                <a:outerShdw blurRad="76200" dist="50800" dir="5400000" algn="tl" rotWithShape="0">
                  <a:srgbClr val="000000">
                    <a:alpha val="65000"/>
                  </a:srgbClr>
                </a:outerShdw>
              </a:effectLst>
              <a:latin typeface="Arial Black" pitchFamily="34" charset="0"/>
            </a:endParaRPr>
          </a:p>
        </p:txBody>
      </p:sp>
      <p:sp>
        <p:nvSpPr>
          <p:cNvPr id="2" name="Obdélník 1"/>
          <p:cNvSpPr/>
          <p:nvPr/>
        </p:nvSpPr>
        <p:spPr>
          <a:xfrm>
            <a:off x="5655873" y="1700808"/>
            <a:ext cx="2997937" cy="707886"/>
          </a:xfrm>
          <a:prstGeom prst="rect">
            <a:avLst/>
          </a:prstGeom>
          <a:noFill/>
        </p:spPr>
        <p:txBody>
          <a:bodyPr wrap="none">
            <a:spAutoFit/>
          </a:bodyPr>
          <a:lstStyle/>
          <a:p>
            <a:pPr algn="ctr">
              <a:defRPr/>
            </a:pPr>
            <a:r>
              <a:rPr lang="cs-CZ" sz="4000" b="1" dirty="0" err="1">
                <a:ln w="18000">
                  <a:solidFill>
                    <a:schemeClr val="accent2">
                      <a:satMod val="140000"/>
                    </a:schemeClr>
                  </a:solidFill>
                  <a:prstDash val="solid"/>
                  <a:miter lim="800000"/>
                </a:ln>
                <a:blipFill>
                  <a:blip r:embed="rId3"/>
                  <a:tile tx="0" ty="0" sx="100000" sy="100000" flip="none" algn="tl"/>
                </a:blipFill>
                <a:effectLst>
                  <a:outerShdw blurRad="25500" dist="23000" dir="7020000" algn="tl">
                    <a:srgbClr val="000000">
                      <a:alpha val="50000"/>
                    </a:srgbClr>
                  </a:outerShdw>
                </a:effectLst>
              </a:rPr>
              <a:t>Nashledanou</a:t>
            </a:r>
            <a:endParaRPr lang="cs-CZ" sz="4000" b="1" dirty="0">
              <a:ln w="18000">
                <a:solidFill>
                  <a:schemeClr val="accent2">
                    <a:satMod val="140000"/>
                  </a:schemeClr>
                </a:solidFill>
                <a:prstDash val="solid"/>
                <a:miter lim="800000"/>
              </a:ln>
              <a:blipFill>
                <a:blip r:embed="rId3"/>
                <a:tile tx="0" ty="0" sx="100000" sy="100000" flip="none" algn="tl"/>
              </a:blipFill>
              <a:effectLst>
                <a:outerShdw blurRad="25500" dist="23000" dir="7020000" algn="tl">
                  <a:srgbClr val="000000">
                    <a:alpha val="50000"/>
                  </a:srgbClr>
                </a:outerShdw>
              </a:effectLst>
            </a:endParaRPr>
          </a:p>
        </p:txBody>
      </p:sp>
      <p:sp>
        <p:nvSpPr>
          <p:cNvPr id="4" name="Obdélník 3"/>
          <p:cNvSpPr/>
          <p:nvPr/>
        </p:nvSpPr>
        <p:spPr>
          <a:xfrm>
            <a:off x="6158800" y="2492896"/>
            <a:ext cx="1992085" cy="1261884"/>
          </a:xfrm>
          <a:prstGeom prst="rect">
            <a:avLst/>
          </a:prstGeom>
          <a:noFill/>
        </p:spPr>
        <p:txBody>
          <a:bodyPr wrap="none">
            <a:spAutoFit/>
          </a:bodyPr>
          <a:lstStyle/>
          <a:p>
            <a:pPr algn="ctr">
              <a:defRPr/>
            </a:pPr>
            <a:r>
              <a:rPr lang="cs-CZ"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 Litovli</a:t>
            </a:r>
          </a:p>
          <a:p>
            <a:pPr algn="ctr">
              <a:defRPr/>
            </a:pPr>
            <a:r>
              <a:rPr lang="cs-CZ"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 2016</a:t>
            </a:r>
          </a:p>
        </p:txBody>
      </p:sp>
      <p:sp>
        <p:nvSpPr>
          <p:cNvPr id="5" name="Obdélník 4"/>
          <p:cNvSpPr/>
          <p:nvPr/>
        </p:nvSpPr>
        <p:spPr>
          <a:xfrm>
            <a:off x="6330641" y="4005064"/>
            <a:ext cx="1648400" cy="584775"/>
          </a:xfrm>
          <a:prstGeom prst="rect">
            <a:avLst/>
          </a:prstGeom>
          <a:noFill/>
        </p:spPr>
        <p:txBody>
          <a:bodyPr wrap="none">
            <a:spAutoFit/>
          </a:bodyPr>
          <a:lstStyle/>
          <a:p>
            <a:pPr algn="ctr">
              <a:defRPr/>
            </a:pPr>
            <a:r>
              <a:rPr lang="cs-CZ"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přejeme</a:t>
            </a:r>
          </a:p>
        </p:txBody>
      </p:sp>
      <p:sp>
        <p:nvSpPr>
          <p:cNvPr id="6" name="TextovéPole 5"/>
          <p:cNvSpPr txBox="1">
            <a:spLocks noChangeArrowheads="1"/>
          </p:cNvSpPr>
          <p:nvPr/>
        </p:nvSpPr>
        <p:spPr bwMode="auto">
          <a:xfrm>
            <a:off x="8653463" y="63817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800"/>
              <a:t>.</a:t>
            </a:r>
          </a:p>
        </p:txBody>
      </p:sp>
    </p:spTree>
  </p:cSld>
  <p:clrMapOvr>
    <a:masterClrMapping/>
  </p:clrMapOvr>
  <p:transition spd="slow" advTm="47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4000" fill="hold"/>
                                        <p:tgtEl>
                                          <p:spTgt spid="3"/>
                                        </p:tgtEl>
                                        <p:attrNameLst>
                                          <p:attrName>ppt_w</p:attrName>
                                        </p:attrNameLst>
                                      </p:cBhvr>
                                      <p:tavLst>
                                        <p:tav tm="0">
                                          <p:val>
                                            <p:fltVal val="0"/>
                                          </p:val>
                                        </p:tav>
                                        <p:tav tm="100000">
                                          <p:val>
                                            <p:strVal val="#ppt_w"/>
                                          </p:val>
                                        </p:tav>
                                      </p:tavLst>
                                    </p:anim>
                                    <p:anim calcmode="lin" valueType="num">
                                      <p:cBhvr>
                                        <p:cTn id="14" dur="4000" fill="hold"/>
                                        <p:tgtEl>
                                          <p:spTgt spid="3"/>
                                        </p:tgtEl>
                                        <p:attrNameLst>
                                          <p:attrName>ppt_h</p:attrName>
                                        </p:attrNameLst>
                                      </p:cBhvr>
                                      <p:tavLst>
                                        <p:tav tm="0">
                                          <p:val>
                                            <p:fltVal val="0"/>
                                          </p:val>
                                        </p:tav>
                                        <p:tav tm="100000">
                                          <p:val>
                                            <p:strVal val="#ppt_h"/>
                                          </p:val>
                                        </p:tav>
                                      </p:tavLst>
                                    </p:anim>
                                    <p:animEffect transition="in" filter="fade">
                                      <p:cBhvr>
                                        <p:cTn id="15" dur="4000"/>
                                        <p:tgtEl>
                                          <p:spTgt spid="3"/>
                                        </p:tgtEl>
                                      </p:cBhvr>
                                    </p:animEffect>
                                  </p:childTnLst>
                                </p:cTn>
                              </p:par>
                            </p:childTnLst>
                          </p:cTn>
                        </p:par>
                        <p:par>
                          <p:cTn id="16" fill="hold" nodeType="afterGroup">
                            <p:stCondLst>
                              <p:cond delay="6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ppt_w</p:attrName>
                                        </p:attrNameLst>
                                      </p:cBhvr>
                                      <p:tavLst>
                                        <p:tav tm="0">
                                          <p:val>
                                            <p:fltVal val="0"/>
                                          </p:val>
                                        </p:tav>
                                        <p:tav tm="100000">
                                          <p:val>
                                            <p:strVal val="#ppt_w"/>
                                          </p:val>
                                        </p:tav>
                                      </p:tavLst>
                                    </p:anim>
                                    <p:anim calcmode="lin" valueType="num">
                                      <p:cBhvr>
                                        <p:cTn id="20" dur="1500" fill="hold"/>
                                        <p:tgtEl>
                                          <p:spTgt spid="6"/>
                                        </p:tgtEl>
                                        <p:attrNameLst>
                                          <p:attrName>ppt_h</p:attrName>
                                        </p:attrNameLst>
                                      </p:cBhvr>
                                      <p:tavLst>
                                        <p:tav tm="0">
                                          <p:val>
                                            <p:fltVal val="0"/>
                                          </p:val>
                                        </p:tav>
                                        <p:tav tm="100000">
                                          <p:val>
                                            <p:strVal val="#ppt_h"/>
                                          </p:val>
                                        </p:tav>
                                      </p:tavLst>
                                    </p:anim>
                                    <p:animEffect transition="in" filter="fade">
                                      <p:cBhvr>
                                        <p:cTn id="2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6130" name="Obdélník 9"/>
          <p:cNvSpPr>
            <a:spLocks noChangeArrowheads="1"/>
          </p:cNvSpPr>
          <p:nvPr/>
        </p:nvSpPr>
        <p:spPr bwMode="auto">
          <a:xfrm>
            <a:off x="395288" y="620713"/>
            <a:ext cx="8208962"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200">
                <a:solidFill>
                  <a:srgbClr val="000000"/>
                </a:solidFill>
              </a:rPr>
              <a:t>Za medaile ovace a vyhazov z práce</a:t>
            </a:r>
          </a:p>
          <a:p>
            <a:pPr eaLnBrk="1" hangingPunct="1">
              <a:spcBef>
                <a:spcPct val="0"/>
              </a:spcBef>
              <a:buFontTx/>
              <a:buNone/>
            </a:pPr>
            <a:r>
              <a:rPr lang="cs-CZ" altLang="cs-CZ" sz="1200">
                <a:solidFill>
                  <a:srgbClr val="000000"/>
                </a:solidFill>
              </a:rPr>
              <a:t>Narodil se v roce 1879 a traduje se, že když jako roční batole těžce onemocněl, vyléčily ho obklady máčené v kořalce. Vyrůstal na vesnici, v šesti letech jezdil s voly a pluhem na pole, vyučil se kovářem, ale nakonec skončil u řezničiny. Nejdřív v Kouřimi, pak v Brně.</a:t>
            </a:r>
          </a:p>
          <a:p>
            <a:pPr eaLnBrk="1" hangingPunct="1">
              <a:spcBef>
                <a:spcPct val="0"/>
              </a:spcBef>
              <a:buFontTx/>
              <a:buNone/>
            </a:pPr>
            <a:r>
              <a:rPr lang="cs-CZ" altLang="cs-CZ" sz="1200">
                <a:solidFill>
                  <a:srgbClr val="000000"/>
                </a:solidFill>
              </a:rPr>
              <a:t>Tak začínal nejslavnější z našich siláků a ani první roky jeho zápasení, byť v nich sbíral jen vítězství, nepřipomínaly nic ze života dnešních sportovců. Na závody nejen jezdil za svoje peníze, ale také k nelibosti řeznického mistra, u kterého pracoval.</a:t>
            </a:r>
            <a:endParaRPr lang="cs-CZ" altLang="cs-CZ" sz="1400">
              <a:solidFill>
                <a:srgbClr val="000000"/>
              </a:solidFill>
            </a:endParaRPr>
          </a:p>
          <a:p>
            <a:pPr eaLnBrk="1" hangingPunct="1">
              <a:spcBef>
                <a:spcPct val="0"/>
              </a:spcBef>
              <a:buFontTx/>
              <a:buNone/>
            </a:pPr>
            <a:r>
              <a:rPr lang="cs-CZ" altLang="cs-CZ" sz="1200">
                <a:solidFill>
                  <a:srgbClr val="000000"/>
                </a:solidFill>
              </a:rPr>
              <a:t>Během své amatérské dráhy měl na kontě Gustav Frištenský téměř dva tisíce zápasů, v žádném z nich neprohrál.</a:t>
            </a:r>
          </a:p>
          <a:p>
            <a:pPr eaLnBrk="1" hangingPunct="1">
              <a:spcBef>
                <a:spcPct val="0"/>
              </a:spcBef>
              <a:buFontTx/>
              <a:buNone/>
            </a:pPr>
            <a:r>
              <a:rPr lang="cs-CZ" altLang="cs-CZ" sz="1200">
                <a:solidFill>
                  <a:srgbClr val="000000"/>
                </a:solidFill>
              </a:rPr>
              <a:t>V roce 1903 ho klub vypravil do Rotterdamu na amatérské mistrovství Evropy, jenže Frištenský opět musel sáhnout sám do svých úspor. Domů přivezl zlato, sportovní fandové ho vítali s ovacemi… a mistr řezník ho vyhodil z práce, protože pomocníka, který se "pořád jen někde pere a dílo stojí", nepotřeboval. Místo talentovaný sportovec nenašel ani u dalších brněnských řezníků, žít potřeboval, závodit chtěl, a tak pomalu nastoupil profesionální dráhu. Na rozdíl od té amatérské se už dočkal porážek, přesto jich bylo poskrovnu</a:t>
            </a:r>
            <a:r>
              <a:rPr lang="cs-CZ" altLang="cs-CZ" sz="1400">
                <a:solidFill>
                  <a:srgbClr val="000000"/>
                </a:solidFill>
              </a:rPr>
              <a:t>.</a:t>
            </a:r>
          </a:p>
          <a:p>
            <a:pPr eaLnBrk="1" hangingPunct="1">
              <a:spcBef>
                <a:spcPct val="0"/>
              </a:spcBef>
              <a:buFontTx/>
              <a:buNone/>
            </a:pPr>
            <a:r>
              <a:rPr lang="cs-CZ" altLang="cs-CZ" sz="1200">
                <a:solidFill>
                  <a:srgbClr val="000000"/>
                </a:solidFill>
              </a:rPr>
              <a:t>Ještě před první světovou válkou úspěšně projel kus světa včetně Jižní a Severní Ameriky, na lopatky pokládal jednu siláckou hvězdu za druhou, i díky jeho zápasnickému umění se v těch vzdálených končinách lidé dozvěděli, že kdesi v Evropě existují jakési Čechy. Na těch cestách už ho provázela jeho manželka Miroslava, dcera sládka litovelského pivovaru.</a:t>
            </a:r>
          </a:p>
          <a:p>
            <a:pPr eaLnBrk="1" hangingPunct="1">
              <a:spcBef>
                <a:spcPct val="0"/>
              </a:spcBef>
              <a:buFontTx/>
              <a:buNone/>
            </a:pPr>
            <a:r>
              <a:rPr lang="cs-CZ" altLang="cs-CZ" sz="1200">
                <a:solidFill>
                  <a:srgbClr val="000000"/>
                </a:solidFill>
              </a:rPr>
              <a:t>Navzdory přibývajícímu věku v zápasení pokračoval i po válce a ještě v roce 1929, krátce před svými padesátinami, vyhrál v pražské Lucerně mistrovství Evropy. Jenže také toužil vrátit se ke svým vesnickým kořenům, navíc mu bylo jasné, že zápasit nebude donekonečna. Spolu s bratrem si proto pronajal statek v Lužicích. Netušil, jak hořce se mu tahle akce jednou vymstí.</a:t>
            </a:r>
          </a:p>
          <a:p>
            <a:pPr eaLnBrk="1" hangingPunct="1">
              <a:spcBef>
                <a:spcPct val="0"/>
              </a:spcBef>
              <a:buFontTx/>
              <a:buNone/>
            </a:pPr>
            <a:r>
              <a:rPr lang="cs-CZ" altLang="cs-CZ" sz="1200">
                <a:solidFill>
                  <a:srgbClr val="000000"/>
                </a:solidFill>
              </a:rPr>
              <a:t>Trpký konec silákova života</a:t>
            </a:r>
          </a:p>
          <a:p>
            <a:pPr eaLnBrk="1" hangingPunct="1">
              <a:spcBef>
                <a:spcPct val="0"/>
              </a:spcBef>
              <a:buFontTx/>
              <a:buNone/>
            </a:pPr>
            <a:r>
              <a:rPr lang="cs-CZ" altLang="cs-CZ" sz="1200">
                <a:solidFill>
                  <a:srgbClr val="000000"/>
                </a:solidFill>
              </a:rPr>
              <a:t>V polovině roku 1943 se připojil k olomouckému odboji, který podporoval především finančně. Když byla skupina prozrazena, gestapo zatklo i Frištenského. Díky své obhajobě sice unikl trestu smrti, dokonce byl osvobozen, ale gestapo ho přesto nehodlalo nechat jít a hrozil mu Mauthausen, což byl rozsudek smrti v jiné podobě. Tehdy jeho Miroslava vzala peníze i všechny rodinné šperky, uplatila velitele věznice a svého muže dostala na svobodu.</a:t>
            </a:r>
          </a:p>
          <a:p>
            <a:pPr eaLnBrk="1" hangingPunct="1">
              <a:spcBef>
                <a:spcPct val="0"/>
              </a:spcBef>
              <a:buFontTx/>
              <a:buNone/>
            </a:pPr>
            <a:r>
              <a:rPr lang="cs-CZ" altLang="cs-CZ" sz="1200">
                <a:solidFill>
                  <a:srgbClr val="000000"/>
                </a:solidFill>
              </a:rPr>
              <a:t>Statek v sudetských Lužicích museli za války opustit, na jejím konci se v něm usadila sovětská armáda a při odchodu vzala všechno, co nebylo z kamene. Na zacelení ran a obnovení hospodaření si Frištenský musel půjčit vysokou sumu.</a:t>
            </a:r>
          </a:p>
          <a:p>
            <a:pPr eaLnBrk="1" hangingPunct="1">
              <a:spcBef>
                <a:spcPct val="0"/>
              </a:spcBef>
              <a:buFontTx/>
              <a:buNone/>
            </a:pPr>
            <a:r>
              <a:rPr lang="cs-CZ" altLang="cs-CZ" sz="1200">
                <a:solidFill>
                  <a:srgbClr val="000000"/>
                </a:solidFill>
              </a:rPr>
              <a:t>Ačkoli se mu už přehoupla šedesátka, znovu nastupoval k zápasům, aby alespoň lidem pro potěšení předvedl svoje umění. Výtěžek často věnoval na dobročinné účely, sám si moc nenechával. Dluh z půjčky tak zůstával, lužické hospodářství nakonec musel předat státnímu statku, náhradu válečných škod mu nepřiznali, o důchod žádal několik let.</a:t>
            </a:r>
          </a:p>
          <a:p>
            <a:pPr eaLnBrk="1" hangingPunct="1">
              <a:spcBef>
                <a:spcPct val="0"/>
              </a:spcBef>
              <a:buFontTx/>
              <a:buNone/>
            </a:pPr>
            <a:r>
              <a:rPr lang="cs-CZ" altLang="cs-CZ" sz="1200">
                <a:solidFill>
                  <a:srgbClr val="000000"/>
                </a:solidFill>
              </a:rPr>
              <a:t>Muž, který se stal synonymem síly a čestného zápolení, Čech, jehož jméno znělo světem, musel, aby přežil, prodávat svoje trofeje. Jen slabou záplatu na to všechno mu přinesl rok 1956, kdy byl jmenován zasloužilým mistrem sportu. Krátce nato, 6. dubna 1957, zemřel.</a:t>
            </a:r>
          </a:p>
        </p:txBody>
      </p:sp>
    </p:spTree>
  </p:cSld>
  <p:clrMapOvr>
    <a:masterClrMapping/>
  </p:clrMapOvr>
  <p:transition spd="slow" advTm="47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Obrázek 1" descr="DSC_076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40005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ovéPole 1"/>
          <p:cNvSpPr txBox="1">
            <a:spLocks noChangeArrowheads="1"/>
          </p:cNvSpPr>
          <p:nvPr/>
        </p:nvSpPr>
        <p:spPr bwMode="auto">
          <a:xfrm>
            <a:off x="3132138" y="5300663"/>
            <a:ext cx="266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400"/>
              <a:t>Základní škola</a:t>
            </a:r>
          </a:p>
          <a:p>
            <a:pPr eaLnBrk="1" hangingPunct="1">
              <a:spcBef>
                <a:spcPct val="0"/>
              </a:spcBef>
              <a:buFontTx/>
              <a:buNone/>
            </a:pPr>
            <a:r>
              <a:rPr lang="cs-CZ" altLang="cs-CZ" sz="2400"/>
              <a:t>VÍTĚZNÁ LITOVEL</a:t>
            </a:r>
          </a:p>
        </p:txBody>
      </p:sp>
    </p:spTree>
  </p:cSld>
  <p:clrMapOvr>
    <a:masterClrMapping/>
  </p:clrMapOvr>
  <p:transition spd="slow" advTm="47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SC_1101"/>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4762500" y="-14288"/>
            <a:ext cx="384175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descr="DSC_0896"/>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274638" y="187325"/>
            <a:ext cx="388937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a:spLocks noChangeArrowheads="1"/>
          </p:cNvSpPr>
          <p:nvPr/>
        </p:nvSpPr>
        <p:spPr bwMode="auto">
          <a:xfrm>
            <a:off x="8820150" y="6456363"/>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800"/>
              <a:t>.</a:t>
            </a:r>
          </a:p>
        </p:txBody>
      </p:sp>
    </p:spTree>
  </p:cSld>
  <p:clrMapOvr>
    <a:masterClrMapping/>
  </p:clrMapOvr>
  <p:transition spd="slow" advTm="47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par>
                          <p:cTn id="8" fill="hold" nodeType="afterGroup">
                            <p:stCondLst>
                              <p:cond delay="275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75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Obrázek 1" descr="DSC_089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98463"/>
            <a:ext cx="9144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ovéPole 1"/>
          <p:cNvSpPr txBox="1">
            <a:spLocks noChangeArrowheads="1"/>
          </p:cNvSpPr>
          <p:nvPr/>
        </p:nvSpPr>
        <p:spPr bwMode="auto">
          <a:xfrm>
            <a:off x="3851275" y="5229225"/>
            <a:ext cx="280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2000"/>
              <a:t>Pohled do sportovní haly</a:t>
            </a:r>
          </a:p>
        </p:txBody>
      </p:sp>
    </p:spTree>
  </p:cSld>
  <p:clrMapOvr>
    <a:masterClrMapping/>
  </p:clrMapOvr>
  <p:transition spd="slow" advTm="4700"/>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6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4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1192</Words>
  <Application>Microsoft Office PowerPoint</Application>
  <PresentationFormat>Předvádění na obrazovce (4:3)</PresentationFormat>
  <Paragraphs>62</Paragraphs>
  <Slides>56</Slides>
  <Notes>0</Notes>
  <HiddenSlides>0</HiddenSlides>
  <MMClips>0</MMClips>
  <ScaleCrop>false</ScaleCrop>
  <HeadingPairs>
    <vt:vector size="6" baseType="variant">
      <vt:variant>
        <vt:lpstr>Použitá písma</vt:lpstr>
      </vt:variant>
      <vt:variant>
        <vt:i4>2</vt:i4>
      </vt:variant>
      <vt:variant>
        <vt:lpstr>Motiv</vt:lpstr>
      </vt:variant>
      <vt:variant>
        <vt:i4>23</vt:i4>
      </vt:variant>
      <vt:variant>
        <vt:lpstr>Nadpisy snímků</vt:lpstr>
      </vt:variant>
      <vt:variant>
        <vt:i4>56</vt:i4>
      </vt:variant>
    </vt:vector>
  </HeadingPairs>
  <TitlesOfParts>
    <vt:vector size="81" baseType="lpstr">
      <vt:lpstr>Calibri</vt:lpstr>
      <vt:lpstr>Arial</vt:lpstr>
      <vt:lpstr>Motiv systému Office</vt:lpstr>
      <vt:lpstr>4_Motiv systému Office</vt:lpstr>
      <vt:lpstr>2_Motiv systému Office</vt:lpstr>
      <vt:lpstr>7_Motiv systému Office</vt:lpstr>
      <vt:lpstr>10_Motiv systému Office</vt:lpstr>
      <vt:lpstr>12_Motiv systému Office</vt:lpstr>
      <vt:lpstr>24_Motiv systému Office</vt:lpstr>
      <vt:lpstr>1_Motiv systému Office</vt:lpstr>
      <vt:lpstr>13_Motiv systému Office</vt:lpstr>
      <vt:lpstr>9_Motiv systému Office</vt:lpstr>
      <vt:lpstr>26_Motiv systému Office</vt:lpstr>
      <vt:lpstr>8_Motiv systému Office</vt:lpstr>
      <vt:lpstr>6_Motiv systému Office</vt:lpstr>
      <vt:lpstr>16_Motiv systému Office</vt:lpstr>
      <vt:lpstr>5_Motiv systému Office</vt:lpstr>
      <vt:lpstr>14_Motiv systému Office</vt:lpstr>
      <vt:lpstr>15_Motiv systému Office</vt:lpstr>
      <vt:lpstr>17_Motiv systému Office</vt:lpstr>
      <vt:lpstr>18_Motiv systému Office</vt:lpstr>
      <vt:lpstr>19_Motiv systému Office</vt:lpstr>
      <vt:lpstr>3_Motiv systému Office</vt:lpstr>
      <vt:lpstr>11_Motiv systému Office</vt:lpstr>
      <vt:lpstr>20_Motiv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Fotoalbum</dc:title>
  <dc:creator>Josef</dc:creator>
  <cp:lastModifiedBy>Mira</cp:lastModifiedBy>
  <cp:revision>111</cp:revision>
  <dcterms:created xsi:type="dcterms:W3CDTF">2015-05-17T13:42:15Z</dcterms:created>
  <dcterms:modified xsi:type="dcterms:W3CDTF">2015-06-02T19:58:32Z</dcterms:modified>
</cp:coreProperties>
</file>